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5" r:id="rId5"/>
  </p:sldMasterIdLst>
  <p:notesMasterIdLst>
    <p:notesMasterId r:id="rId23"/>
  </p:notesMasterIdLst>
  <p:sldIdLst>
    <p:sldId id="284" r:id="rId6"/>
    <p:sldId id="285" r:id="rId7"/>
    <p:sldId id="1632" r:id="rId8"/>
    <p:sldId id="1633" r:id="rId9"/>
    <p:sldId id="1634" r:id="rId10"/>
    <p:sldId id="1635" r:id="rId11"/>
    <p:sldId id="1636" r:id="rId12"/>
    <p:sldId id="1637" r:id="rId13"/>
    <p:sldId id="1638" r:id="rId14"/>
    <p:sldId id="1639" r:id="rId15"/>
    <p:sldId id="1640" r:id="rId16"/>
    <p:sldId id="1641" r:id="rId17"/>
    <p:sldId id="1642" r:id="rId18"/>
    <p:sldId id="1643" r:id="rId19"/>
    <p:sldId id="1644" r:id="rId20"/>
    <p:sldId id="1645" r:id="rId21"/>
    <p:sldId id="28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ila Fish (SCIE)" initials="SF(" lastIdx="0" clrIdx="0">
    <p:extLst>
      <p:ext uri="{19B8F6BF-5375-455C-9EA6-DF929625EA0E}">
        <p15:presenceInfo xmlns:p15="http://schemas.microsoft.com/office/powerpoint/2012/main" userId="S-1-12-1-2543364845-1178485803-2087345304-458315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6CC"/>
    <a:srgbClr val="B7519C"/>
    <a:srgbClr val="9BBB59"/>
    <a:srgbClr val="B5BC57"/>
    <a:srgbClr val="BDA954"/>
    <a:srgbClr val="C0504D"/>
    <a:srgbClr val="BE6C4B"/>
    <a:srgbClr val="BE8D52"/>
    <a:srgbClr val="598C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32559-599C-4E54-B3E8-EEC04FB47CA2}" v="1" dt="2023-07-20T14:58:39.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1511" autoAdjust="0"/>
  </p:normalViewPr>
  <p:slideViewPr>
    <p:cSldViewPr snapToGrid="0" snapToObjects="1">
      <p:cViewPr varScale="1">
        <p:scale>
          <a:sx n="54" d="100"/>
          <a:sy n="54" d="100"/>
        </p:scale>
        <p:origin x="1036"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Simmons (SCIE)" userId="cb1977cc-f126-4188-b795-9822bf36fc15" providerId="ADAL" clId="{08E4FA27-A054-45A8-9010-6B31B15EF704}"/>
    <pc:docChg chg="undo custSel addSld delSld modSld sldOrd delMainMaster">
      <pc:chgData name="Annie Simmons (SCIE)" userId="cb1977cc-f126-4188-b795-9822bf36fc15" providerId="ADAL" clId="{08E4FA27-A054-45A8-9010-6B31B15EF704}" dt="2023-07-04T09:37:32.897" v="767" actId="13926"/>
      <pc:docMkLst>
        <pc:docMk/>
      </pc:docMkLst>
      <pc:sldChg chg="modSp del mod modNotesTx">
        <pc:chgData name="Annie Simmons (SCIE)" userId="cb1977cc-f126-4188-b795-9822bf36fc15" providerId="ADAL" clId="{08E4FA27-A054-45A8-9010-6B31B15EF704}" dt="2023-07-03T14:30:00.348" v="252" actId="2696"/>
        <pc:sldMkLst>
          <pc:docMk/>
          <pc:sldMk cId="1040255760" sldId="256"/>
        </pc:sldMkLst>
        <pc:spChg chg="mod">
          <ac:chgData name="Annie Simmons (SCIE)" userId="cb1977cc-f126-4188-b795-9822bf36fc15" providerId="ADAL" clId="{08E4FA27-A054-45A8-9010-6B31B15EF704}" dt="2023-06-27T13:38:23.456" v="1" actId="20577"/>
          <ac:spMkLst>
            <pc:docMk/>
            <pc:sldMk cId="1040255760" sldId="256"/>
            <ac:spMk id="2" creationId="{AB1499E9-B61A-8B4C-9427-3636C6F009B7}"/>
          </ac:spMkLst>
        </pc:spChg>
      </pc:sldChg>
      <pc:sldChg chg="modSp del mod modNotesTx">
        <pc:chgData name="Annie Simmons (SCIE)" userId="cb1977cc-f126-4188-b795-9822bf36fc15" providerId="ADAL" clId="{08E4FA27-A054-45A8-9010-6B31B15EF704}" dt="2023-07-03T15:18:56.999" v="462" actId="47"/>
        <pc:sldMkLst>
          <pc:docMk/>
          <pc:sldMk cId="2135546500" sldId="277"/>
        </pc:sldMkLst>
        <pc:spChg chg="mod">
          <ac:chgData name="Annie Simmons (SCIE)" userId="cb1977cc-f126-4188-b795-9822bf36fc15" providerId="ADAL" clId="{08E4FA27-A054-45A8-9010-6B31B15EF704}" dt="2023-06-27T13:45:05.161" v="73" actId="313"/>
          <ac:spMkLst>
            <pc:docMk/>
            <pc:sldMk cId="2135546500" sldId="277"/>
            <ac:spMk id="2" creationId="{E0B57D5C-9497-447B-896D-4437CDE0224A}"/>
          </ac:spMkLst>
        </pc:spChg>
      </pc:sldChg>
      <pc:sldChg chg="modSp mod modNotesTx">
        <pc:chgData name="Annie Simmons (SCIE)" userId="cb1977cc-f126-4188-b795-9822bf36fc15" providerId="ADAL" clId="{08E4FA27-A054-45A8-9010-6B31B15EF704}" dt="2023-07-03T14:29:21.975" v="251"/>
        <pc:sldMkLst>
          <pc:docMk/>
          <pc:sldMk cId="1788939963" sldId="284"/>
        </pc:sldMkLst>
        <pc:spChg chg="mod">
          <ac:chgData name="Annie Simmons (SCIE)" userId="cb1977cc-f126-4188-b795-9822bf36fc15" providerId="ADAL" clId="{08E4FA27-A054-45A8-9010-6B31B15EF704}" dt="2023-07-03T14:29:09.356" v="250" actId="20577"/>
          <ac:spMkLst>
            <pc:docMk/>
            <pc:sldMk cId="1788939963" sldId="284"/>
            <ac:spMk id="2" creationId="{29A73E31-6A99-CFA2-BB86-581839334912}"/>
          </ac:spMkLst>
        </pc:spChg>
        <pc:spChg chg="mod">
          <ac:chgData name="Annie Simmons (SCIE)" userId="cb1977cc-f126-4188-b795-9822bf36fc15" providerId="ADAL" clId="{08E4FA27-A054-45A8-9010-6B31B15EF704}" dt="2023-07-03T14:28:12.371" v="175" actId="113"/>
          <ac:spMkLst>
            <pc:docMk/>
            <pc:sldMk cId="1788939963" sldId="284"/>
            <ac:spMk id="3" creationId="{522797E2-5EBB-43E3-C573-22C6A3F52ADB}"/>
          </ac:spMkLst>
        </pc:spChg>
      </pc:sldChg>
      <pc:sldChg chg="addSp delSp modSp mod modNotesTx">
        <pc:chgData name="Annie Simmons (SCIE)" userId="cb1977cc-f126-4188-b795-9822bf36fc15" providerId="ADAL" clId="{08E4FA27-A054-45A8-9010-6B31B15EF704}" dt="2023-07-03T14:43:15.378" v="337" actId="20577"/>
        <pc:sldMkLst>
          <pc:docMk/>
          <pc:sldMk cId="2845470804" sldId="285"/>
        </pc:sldMkLst>
        <pc:spChg chg="mod">
          <ac:chgData name="Annie Simmons (SCIE)" userId="cb1977cc-f126-4188-b795-9822bf36fc15" providerId="ADAL" clId="{08E4FA27-A054-45A8-9010-6B31B15EF704}" dt="2023-07-03T14:31:22.445" v="255" actId="1076"/>
          <ac:spMkLst>
            <pc:docMk/>
            <pc:sldMk cId="2845470804" sldId="285"/>
            <ac:spMk id="2" creationId="{395A4CF7-C33E-0AA6-067E-D33B61D22D9D}"/>
          </ac:spMkLst>
        </pc:spChg>
        <pc:spChg chg="mod">
          <ac:chgData name="Annie Simmons (SCIE)" userId="cb1977cc-f126-4188-b795-9822bf36fc15" providerId="ADAL" clId="{08E4FA27-A054-45A8-9010-6B31B15EF704}" dt="2023-07-03T14:39:24.825" v="295" actId="13822"/>
          <ac:spMkLst>
            <pc:docMk/>
            <pc:sldMk cId="2845470804" sldId="285"/>
            <ac:spMk id="3" creationId="{6555DB14-3CE5-2B23-46FB-672AB115F9D8}"/>
          </ac:spMkLst>
        </pc:spChg>
        <pc:spChg chg="add del">
          <ac:chgData name="Annie Simmons (SCIE)" userId="cb1977cc-f126-4188-b795-9822bf36fc15" providerId="ADAL" clId="{08E4FA27-A054-45A8-9010-6B31B15EF704}" dt="2023-07-03T14:35:43.070" v="278" actId="11529"/>
          <ac:spMkLst>
            <pc:docMk/>
            <pc:sldMk cId="2845470804" sldId="285"/>
            <ac:spMk id="5" creationId="{38BD9442-5146-10D9-DBD3-D54ACE5357AF}"/>
          </ac:spMkLst>
        </pc:spChg>
        <pc:spChg chg="add del">
          <ac:chgData name="Annie Simmons (SCIE)" userId="cb1977cc-f126-4188-b795-9822bf36fc15" providerId="ADAL" clId="{08E4FA27-A054-45A8-9010-6B31B15EF704}" dt="2023-07-03T14:36:03.996" v="280" actId="11529"/>
          <ac:spMkLst>
            <pc:docMk/>
            <pc:sldMk cId="2845470804" sldId="285"/>
            <ac:spMk id="6" creationId="{8790AF30-AF6D-36A4-7ACE-B6DAF23349ED}"/>
          </ac:spMkLst>
        </pc:spChg>
        <pc:spChg chg="add del">
          <ac:chgData name="Annie Simmons (SCIE)" userId="cb1977cc-f126-4188-b795-9822bf36fc15" providerId="ADAL" clId="{08E4FA27-A054-45A8-9010-6B31B15EF704}" dt="2023-07-03T14:36:33.417" v="282" actId="11529"/>
          <ac:spMkLst>
            <pc:docMk/>
            <pc:sldMk cId="2845470804" sldId="285"/>
            <ac:spMk id="7" creationId="{F8641F76-A25E-D14C-6F09-116FD088226D}"/>
          </ac:spMkLst>
        </pc:spChg>
        <pc:spChg chg="add del mod">
          <ac:chgData name="Annie Simmons (SCIE)" userId="cb1977cc-f126-4188-b795-9822bf36fc15" providerId="ADAL" clId="{08E4FA27-A054-45A8-9010-6B31B15EF704}" dt="2023-07-03T14:37:39.194" v="292" actId="767"/>
          <ac:spMkLst>
            <pc:docMk/>
            <pc:sldMk cId="2845470804" sldId="285"/>
            <ac:spMk id="8" creationId="{169C9F7D-9A76-424B-B736-9DBC8FF0AD60}"/>
          </ac:spMkLst>
        </pc:spChg>
        <pc:spChg chg="add mod">
          <ac:chgData name="Annie Simmons (SCIE)" userId="cb1977cc-f126-4188-b795-9822bf36fc15" providerId="ADAL" clId="{08E4FA27-A054-45A8-9010-6B31B15EF704}" dt="2023-07-03T14:41:10.111" v="302" actId="1076"/>
          <ac:spMkLst>
            <pc:docMk/>
            <pc:sldMk cId="2845470804" sldId="285"/>
            <ac:spMk id="9" creationId="{5C3875D2-6910-3A4C-CEAC-5482A485A5AE}"/>
          </ac:spMkLst>
        </pc:spChg>
        <pc:picChg chg="add mod">
          <ac:chgData name="Annie Simmons (SCIE)" userId="cb1977cc-f126-4188-b795-9822bf36fc15" providerId="ADAL" clId="{08E4FA27-A054-45A8-9010-6B31B15EF704}" dt="2023-07-03T14:34:45.600" v="276" actId="1076"/>
          <ac:picMkLst>
            <pc:docMk/>
            <pc:sldMk cId="2845470804" sldId="285"/>
            <ac:picMk id="4" creationId="{74A25927-4A65-B97C-F640-BAE7F4CE9F88}"/>
          </ac:picMkLst>
        </pc:picChg>
      </pc:sldChg>
      <pc:sldChg chg="del">
        <pc:chgData name="Annie Simmons (SCIE)" userId="cb1977cc-f126-4188-b795-9822bf36fc15" providerId="ADAL" clId="{08E4FA27-A054-45A8-9010-6B31B15EF704}" dt="2023-07-04T09:28:59.105" v="696"/>
        <pc:sldMkLst>
          <pc:docMk/>
          <pc:sldMk cId="2758993709" sldId="289"/>
        </pc:sldMkLst>
      </pc:sldChg>
      <pc:sldChg chg="modSp del mod modNotesTx">
        <pc:chgData name="Annie Simmons (SCIE)" userId="cb1977cc-f126-4188-b795-9822bf36fc15" providerId="ADAL" clId="{08E4FA27-A054-45A8-9010-6B31B15EF704}" dt="2023-07-03T15:26:30.412" v="502" actId="47"/>
        <pc:sldMkLst>
          <pc:docMk/>
          <pc:sldMk cId="2054934921" sldId="332"/>
        </pc:sldMkLst>
        <pc:spChg chg="mod">
          <ac:chgData name="Annie Simmons (SCIE)" userId="cb1977cc-f126-4188-b795-9822bf36fc15" providerId="ADAL" clId="{08E4FA27-A054-45A8-9010-6B31B15EF704}" dt="2023-06-27T13:48:59.568" v="110" actId="13926"/>
          <ac:spMkLst>
            <pc:docMk/>
            <pc:sldMk cId="2054934921" sldId="332"/>
            <ac:spMk id="2" creationId="{E0B57D5C-9497-447B-896D-4437CDE0224A}"/>
          </ac:spMkLst>
        </pc:spChg>
      </pc:sldChg>
      <pc:sldChg chg="modSp del mod">
        <pc:chgData name="Annie Simmons (SCIE)" userId="cb1977cc-f126-4188-b795-9822bf36fc15" providerId="ADAL" clId="{08E4FA27-A054-45A8-9010-6B31B15EF704}" dt="2023-07-03T15:15:07.060" v="455" actId="2696"/>
        <pc:sldMkLst>
          <pc:docMk/>
          <pc:sldMk cId="186263029" sldId="339"/>
        </pc:sldMkLst>
        <pc:spChg chg="mod">
          <ac:chgData name="Annie Simmons (SCIE)" userId="cb1977cc-f126-4188-b795-9822bf36fc15" providerId="ADAL" clId="{08E4FA27-A054-45A8-9010-6B31B15EF704}" dt="2023-06-27T13:41:45.848" v="46" actId="20577"/>
          <ac:spMkLst>
            <pc:docMk/>
            <pc:sldMk cId="186263029" sldId="339"/>
            <ac:spMk id="2" creationId="{E0B57D5C-9497-447B-896D-4437CDE0224A}"/>
          </ac:spMkLst>
        </pc:spChg>
        <pc:spChg chg="mod">
          <ac:chgData name="Annie Simmons (SCIE)" userId="cb1977cc-f126-4188-b795-9822bf36fc15" providerId="ADAL" clId="{08E4FA27-A054-45A8-9010-6B31B15EF704}" dt="2023-06-27T13:44:06.520" v="63" actId="1076"/>
          <ac:spMkLst>
            <pc:docMk/>
            <pc:sldMk cId="186263029" sldId="339"/>
            <ac:spMk id="4" creationId="{F078E9E6-3220-4292-9551-71CEB853134E}"/>
          </ac:spMkLst>
        </pc:spChg>
        <pc:spChg chg="mod">
          <ac:chgData name="Annie Simmons (SCIE)" userId="cb1977cc-f126-4188-b795-9822bf36fc15" providerId="ADAL" clId="{08E4FA27-A054-45A8-9010-6B31B15EF704}" dt="2023-06-27T13:42:54.830" v="52" actId="2711"/>
          <ac:spMkLst>
            <pc:docMk/>
            <pc:sldMk cId="186263029" sldId="339"/>
            <ac:spMk id="5" creationId="{C03D4F5B-BDCE-4CC8-96FA-2DB4589ED5EA}"/>
          </ac:spMkLst>
        </pc:spChg>
        <pc:spChg chg="mod">
          <ac:chgData name="Annie Simmons (SCIE)" userId="cb1977cc-f126-4188-b795-9822bf36fc15" providerId="ADAL" clId="{08E4FA27-A054-45A8-9010-6B31B15EF704}" dt="2023-06-27T13:43:48.514" v="60" actId="1076"/>
          <ac:spMkLst>
            <pc:docMk/>
            <pc:sldMk cId="186263029" sldId="339"/>
            <ac:spMk id="8" creationId="{26F14231-658E-4AF9-9310-89484F733712}"/>
          </ac:spMkLst>
        </pc:spChg>
        <pc:spChg chg="mod">
          <ac:chgData name="Annie Simmons (SCIE)" userId="cb1977cc-f126-4188-b795-9822bf36fc15" providerId="ADAL" clId="{08E4FA27-A054-45A8-9010-6B31B15EF704}" dt="2023-06-27T13:43:52.217" v="61" actId="1076"/>
          <ac:spMkLst>
            <pc:docMk/>
            <pc:sldMk cId="186263029" sldId="339"/>
            <ac:spMk id="9" creationId="{3C867716-2EB9-48D8-89B8-FDC13AB42FC3}"/>
          </ac:spMkLst>
        </pc:spChg>
      </pc:sldChg>
      <pc:sldChg chg="del">
        <pc:chgData name="Annie Simmons (SCIE)" userId="cb1977cc-f126-4188-b795-9822bf36fc15" providerId="ADAL" clId="{08E4FA27-A054-45A8-9010-6B31B15EF704}" dt="2023-07-03T15:47:48.773" v="559" actId="2696"/>
        <pc:sldMkLst>
          <pc:docMk/>
          <pc:sldMk cId="3216177621" sldId="355"/>
        </pc:sldMkLst>
      </pc:sldChg>
      <pc:sldChg chg="modSp del mod modNotesTx">
        <pc:chgData name="Annie Simmons (SCIE)" userId="cb1977cc-f126-4188-b795-9822bf36fc15" providerId="ADAL" clId="{08E4FA27-A054-45A8-9010-6B31B15EF704}" dt="2023-07-03T14:56:19.604" v="354" actId="47"/>
        <pc:sldMkLst>
          <pc:docMk/>
          <pc:sldMk cId="509549370" sldId="359"/>
        </pc:sldMkLst>
        <pc:spChg chg="mod">
          <ac:chgData name="Annie Simmons (SCIE)" userId="cb1977cc-f126-4188-b795-9822bf36fc15" providerId="ADAL" clId="{08E4FA27-A054-45A8-9010-6B31B15EF704}" dt="2023-06-27T13:41:22.281" v="43" actId="13926"/>
          <ac:spMkLst>
            <pc:docMk/>
            <pc:sldMk cId="509549370" sldId="359"/>
            <ac:spMk id="2" creationId="{E0B57D5C-9497-447B-896D-4437CDE0224A}"/>
          </ac:spMkLst>
        </pc:spChg>
        <pc:spChg chg="mod">
          <ac:chgData name="Annie Simmons (SCIE)" userId="cb1977cc-f126-4188-b795-9822bf36fc15" providerId="ADAL" clId="{08E4FA27-A054-45A8-9010-6B31B15EF704}" dt="2023-06-27T13:41:18.264" v="42" actId="13926"/>
          <ac:spMkLst>
            <pc:docMk/>
            <pc:sldMk cId="509549370" sldId="359"/>
            <ac:spMk id="3" creationId="{44810BC1-F286-4031-96C6-8839A3481938}"/>
          </ac:spMkLst>
        </pc:spChg>
      </pc:sldChg>
      <pc:sldChg chg="modSp del mod modNotesTx">
        <pc:chgData name="Annie Simmons (SCIE)" userId="cb1977cc-f126-4188-b795-9822bf36fc15" providerId="ADAL" clId="{08E4FA27-A054-45A8-9010-6B31B15EF704}" dt="2023-07-03T14:43:45.665" v="338" actId="2696"/>
        <pc:sldMkLst>
          <pc:docMk/>
          <pc:sldMk cId="3401939439" sldId="361"/>
        </pc:sldMkLst>
        <pc:spChg chg="mod">
          <ac:chgData name="Annie Simmons (SCIE)" userId="cb1977cc-f126-4188-b795-9822bf36fc15" providerId="ADAL" clId="{08E4FA27-A054-45A8-9010-6B31B15EF704}" dt="2023-06-27T13:39:18.394" v="13" actId="20577"/>
          <ac:spMkLst>
            <pc:docMk/>
            <pc:sldMk cId="3401939439" sldId="361"/>
            <ac:spMk id="2" creationId="{E0B57D5C-9497-447B-896D-4437CDE0224A}"/>
          </ac:spMkLst>
        </pc:spChg>
        <pc:spChg chg="mod">
          <ac:chgData name="Annie Simmons (SCIE)" userId="cb1977cc-f126-4188-b795-9822bf36fc15" providerId="ADAL" clId="{08E4FA27-A054-45A8-9010-6B31B15EF704}" dt="2023-06-27T13:39:50.943" v="19" actId="20577"/>
          <ac:spMkLst>
            <pc:docMk/>
            <pc:sldMk cId="3401939439" sldId="361"/>
            <ac:spMk id="3" creationId="{44810BC1-F286-4031-96C6-8839A3481938}"/>
          </ac:spMkLst>
        </pc:spChg>
      </pc:sldChg>
      <pc:sldChg chg="modSp del mod modNotesTx">
        <pc:chgData name="Annie Simmons (SCIE)" userId="cb1977cc-f126-4188-b795-9822bf36fc15" providerId="ADAL" clId="{08E4FA27-A054-45A8-9010-6B31B15EF704}" dt="2023-07-03T15:22:13.274" v="482" actId="2696"/>
        <pc:sldMkLst>
          <pc:docMk/>
          <pc:sldMk cId="664918571" sldId="362"/>
        </pc:sldMkLst>
        <pc:spChg chg="mod">
          <ac:chgData name="Annie Simmons (SCIE)" userId="cb1977cc-f126-4188-b795-9822bf36fc15" providerId="ADAL" clId="{08E4FA27-A054-45A8-9010-6B31B15EF704}" dt="2023-06-27T13:45:28.800" v="76" actId="13926"/>
          <ac:spMkLst>
            <pc:docMk/>
            <pc:sldMk cId="664918571" sldId="362"/>
            <ac:spMk id="2" creationId="{E0B57D5C-9497-447B-896D-4437CDE0224A}"/>
          </ac:spMkLst>
        </pc:spChg>
        <pc:spChg chg="mod">
          <ac:chgData name="Annie Simmons (SCIE)" userId="cb1977cc-f126-4188-b795-9822bf36fc15" providerId="ADAL" clId="{08E4FA27-A054-45A8-9010-6B31B15EF704}" dt="2023-06-27T13:46:49.161" v="82" actId="20577"/>
          <ac:spMkLst>
            <pc:docMk/>
            <pc:sldMk cId="664918571" sldId="362"/>
            <ac:spMk id="3" creationId="{44810BC1-F286-4031-96C6-8839A3481938}"/>
          </ac:spMkLst>
        </pc:spChg>
      </pc:sldChg>
      <pc:sldChg chg="modSp del mod modNotesTx">
        <pc:chgData name="Annie Simmons (SCIE)" userId="cb1977cc-f126-4188-b795-9822bf36fc15" providerId="ADAL" clId="{08E4FA27-A054-45A8-9010-6B31B15EF704}" dt="2023-07-04T09:27:30.733" v="688" actId="47"/>
        <pc:sldMkLst>
          <pc:docMk/>
          <pc:sldMk cId="3483068203" sldId="364"/>
        </pc:sldMkLst>
        <pc:spChg chg="mod">
          <ac:chgData name="Annie Simmons (SCIE)" userId="cb1977cc-f126-4188-b795-9822bf36fc15" providerId="ADAL" clId="{08E4FA27-A054-45A8-9010-6B31B15EF704}" dt="2023-06-27T13:54:00.648" v="144" actId="20577"/>
          <ac:spMkLst>
            <pc:docMk/>
            <pc:sldMk cId="3483068203" sldId="364"/>
            <ac:spMk id="2" creationId="{E0B57D5C-9497-447B-896D-4437CDE0224A}"/>
          </ac:spMkLst>
        </pc:spChg>
        <pc:spChg chg="mod">
          <ac:chgData name="Annie Simmons (SCIE)" userId="cb1977cc-f126-4188-b795-9822bf36fc15" providerId="ADAL" clId="{08E4FA27-A054-45A8-9010-6B31B15EF704}" dt="2023-06-27T14:15:32.776" v="152" actId="20577"/>
          <ac:spMkLst>
            <pc:docMk/>
            <pc:sldMk cId="3483068203" sldId="364"/>
            <ac:spMk id="4" creationId="{ACCE60CB-2983-4CEE-A748-69A1C40B823C}"/>
          </ac:spMkLst>
        </pc:spChg>
      </pc:sldChg>
      <pc:sldChg chg="modSp del mod ord modNotesTx">
        <pc:chgData name="Annie Simmons (SCIE)" userId="cb1977cc-f126-4188-b795-9822bf36fc15" providerId="ADAL" clId="{08E4FA27-A054-45A8-9010-6B31B15EF704}" dt="2023-07-03T14:55:21.982" v="352" actId="2696"/>
        <pc:sldMkLst>
          <pc:docMk/>
          <pc:sldMk cId="3631509015" sldId="366"/>
        </pc:sldMkLst>
        <pc:spChg chg="mod">
          <ac:chgData name="Annie Simmons (SCIE)" userId="cb1977cc-f126-4188-b795-9822bf36fc15" providerId="ADAL" clId="{08E4FA27-A054-45A8-9010-6B31B15EF704}" dt="2023-06-27T13:40:17.045" v="23" actId="20577"/>
          <ac:spMkLst>
            <pc:docMk/>
            <pc:sldMk cId="3631509015" sldId="366"/>
            <ac:spMk id="3" creationId="{44810BC1-F286-4031-96C6-8839A3481938}"/>
          </ac:spMkLst>
        </pc:spChg>
      </pc:sldChg>
      <pc:sldChg chg="modSp del mod modNotesTx">
        <pc:chgData name="Annie Simmons (SCIE)" userId="cb1977cc-f126-4188-b795-9822bf36fc15" providerId="ADAL" clId="{08E4FA27-A054-45A8-9010-6B31B15EF704}" dt="2023-07-03T15:24:15.938" v="494" actId="2696"/>
        <pc:sldMkLst>
          <pc:docMk/>
          <pc:sldMk cId="2313484175" sldId="784"/>
        </pc:sldMkLst>
        <pc:spChg chg="mod">
          <ac:chgData name="Annie Simmons (SCIE)" userId="cb1977cc-f126-4188-b795-9822bf36fc15" providerId="ADAL" clId="{08E4FA27-A054-45A8-9010-6B31B15EF704}" dt="2023-06-27T13:47:27.398" v="85" actId="13926"/>
          <ac:spMkLst>
            <pc:docMk/>
            <pc:sldMk cId="2313484175" sldId="784"/>
            <ac:spMk id="4" creationId="{00000000-0000-0000-0000-000000000000}"/>
          </ac:spMkLst>
        </pc:spChg>
      </pc:sldChg>
      <pc:sldChg chg="delSp modSp del mod modNotesTx">
        <pc:chgData name="Annie Simmons (SCIE)" userId="cb1977cc-f126-4188-b795-9822bf36fc15" providerId="ADAL" clId="{08E4FA27-A054-45A8-9010-6B31B15EF704}" dt="2023-07-04T09:28:26.999" v="695" actId="47"/>
        <pc:sldMkLst>
          <pc:docMk/>
          <pc:sldMk cId="2251056321" sldId="797"/>
        </pc:sldMkLst>
        <pc:spChg chg="mod">
          <ac:chgData name="Annie Simmons (SCIE)" userId="cb1977cc-f126-4188-b795-9822bf36fc15" providerId="ADAL" clId="{08E4FA27-A054-45A8-9010-6B31B15EF704}" dt="2023-06-27T14:16:34.307" v="170" actId="13926"/>
          <ac:spMkLst>
            <pc:docMk/>
            <pc:sldMk cId="2251056321" sldId="797"/>
            <ac:spMk id="2" creationId="{E0B57D5C-9497-447B-896D-4437CDE0224A}"/>
          </ac:spMkLst>
        </pc:spChg>
        <pc:picChg chg="del">
          <ac:chgData name="Annie Simmons (SCIE)" userId="cb1977cc-f126-4188-b795-9822bf36fc15" providerId="ADAL" clId="{08E4FA27-A054-45A8-9010-6B31B15EF704}" dt="2023-06-27T14:16:10.316" v="166" actId="478"/>
          <ac:picMkLst>
            <pc:docMk/>
            <pc:sldMk cId="2251056321" sldId="797"/>
            <ac:picMk id="7" creationId="{F3AD5590-36C8-4753-8284-CDC7BC4E5BF1}"/>
          </ac:picMkLst>
        </pc:picChg>
      </pc:sldChg>
      <pc:sldChg chg="modSp del mod">
        <pc:chgData name="Annie Simmons (SCIE)" userId="cb1977cc-f126-4188-b795-9822bf36fc15" providerId="ADAL" clId="{08E4FA27-A054-45A8-9010-6B31B15EF704}" dt="2023-07-04T09:28:23.391" v="694" actId="47"/>
        <pc:sldMkLst>
          <pc:docMk/>
          <pc:sldMk cId="1541035805" sldId="798"/>
        </pc:sldMkLst>
        <pc:spChg chg="mod">
          <ac:chgData name="Annie Simmons (SCIE)" userId="cb1977cc-f126-4188-b795-9822bf36fc15" providerId="ADAL" clId="{08E4FA27-A054-45A8-9010-6B31B15EF704}" dt="2023-06-27T14:16:03.450" v="165" actId="1076"/>
          <ac:spMkLst>
            <pc:docMk/>
            <pc:sldMk cId="1541035805" sldId="798"/>
            <ac:spMk id="2" creationId="{9644F20B-2906-4EFF-8368-5C5E9E267E5B}"/>
          </ac:spMkLst>
        </pc:spChg>
      </pc:sldChg>
      <pc:sldChg chg="modSp del mod modNotesTx">
        <pc:chgData name="Annie Simmons (SCIE)" userId="cb1977cc-f126-4188-b795-9822bf36fc15" providerId="ADAL" clId="{08E4FA27-A054-45A8-9010-6B31B15EF704}" dt="2023-07-04T09:23:16.106" v="663" actId="47"/>
        <pc:sldMkLst>
          <pc:docMk/>
          <pc:sldMk cId="2461223895" sldId="833"/>
        </pc:sldMkLst>
        <pc:spChg chg="mod">
          <ac:chgData name="Annie Simmons (SCIE)" userId="cb1977cc-f126-4188-b795-9822bf36fc15" providerId="ADAL" clId="{08E4FA27-A054-45A8-9010-6B31B15EF704}" dt="2023-06-27T13:53:25.676" v="141" actId="20577"/>
          <ac:spMkLst>
            <pc:docMk/>
            <pc:sldMk cId="2461223895" sldId="833"/>
            <ac:spMk id="5" creationId="{00000000-0000-0000-0000-000000000000}"/>
          </ac:spMkLst>
        </pc:spChg>
      </pc:sldChg>
      <pc:sldChg chg="modSp del mod ord">
        <pc:chgData name="Annie Simmons (SCIE)" userId="cb1977cc-f126-4188-b795-9822bf36fc15" providerId="ADAL" clId="{08E4FA27-A054-45A8-9010-6B31B15EF704}" dt="2023-07-03T15:53:39.395" v="623" actId="47"/>
        <pc:sldMkLst>
          <pc:docMk/>
          <pc:sldMk cId="2923669672" sldId="1436"/>
        </pc:sldMkLst>
        <pc:spChg chg="mod">
          <ac:chgData name="Annie Simmons (SCIE)" userId="cb1977cc-f126-4188-b795-9822bf36fc15" providerId="ADAL" clId="{08E4FA27-A054-45A8-9010-6B31B15EF704}" dt="2023-06-27T13:52:10.868" v="134" actId="20577"/>
          <ac:spMkLst>
            <pc:docMk/>
            <pc:sldMk cId="2923669672" sldId="1436"/>
            <ac:spMk id="3" creationId="{44810BC1-F286-4031-96C6-8839A3481938}"/>
          </ac:spMkLst>
        </pc:spChg>
        <pc:spChg chg="mod">
          <ac:chgData name="Annie Simmons (SCIE)" userId="cb1977cc-f126-4188-b795-9822bf36fc15" providerId="ADAL" clId="{08E4FA27-A054-45A8-9010-6B31B15EF704}" dt="2023-06-27T13:52:31.876" v="136" actId="20577"/>
          <ac:spMkLst>
            <pc:docMk/>
            <pc:sldMk cId="2923669672" sldId="1436"/>
            <ac:spMk id="5" creationId="{010B6EC8-28A0-48F7-B86C-429A5C3D1ACC}"/>
          </ac:spMkLst>
        </pc:spChg>
      </pc:sldChg>
      <pc:sldChg chg="modSp del mod modNotesTx">
        <pc:chgData name="Annie Simmons (SCIE)" userId="cb1977cc-f126-4188-b795-9822bf36fc15" providerId="ADAL" clId="{08E4FA27-A054-45A8-9010-6B31B15EF704}" dt="2023-07-03T15:29:04.838" v="518" actId="47"/>
        <pc:sldMkLst>
          <pc:docMk/>
          <pc:sldMk cId="4114522401" sldId="1437"/>
        </pc:sldMkLst>
        <pc:spChg chg="mod">
          <ac:chgData name="Annie Simmons (SCIE)" userId="cb1977cc-f126-4188-b795-9822bf36fc15" providerId="ADAL" clId="{08E4FA27-A054-45A8-9010-6B31B15EF704}" dt="2023-06-27T13:49:53.132" v="114" actId="20577"/>
          <ac:spMkLst>
            <pc:docMk/>
            <pc:sldMk cId="4114522401" sldId="1437"/>
            <ac:spMk id="2" creationId="{E0B57D5C-9497-447B-896D-4437CDE0224A}"/>
          </ac:spMkLst>
        </pc:spChg>
        <pc:spChg chg="mod">
          <ac:chgData name="Annie Simmons (SCIE)" userId="cb1977cc-f126-4188-b795-9822bf36fc15" providerId="ADAL" clId="{08E4FA27-A054-45A8-9010-6B31B15EF704}" dt="2023-06-27T13:50:30.991" v="122" actId="20577"/>
          <ac:spMkLst>
            <pc:docMk/>
            <pc:sldMk cId="4114522401" sldId="1437"/>
            <ac:spMk id="3" creationId="{44810BC1-F286-4031-96C6-8839A3481938}"/>
          </ac:spMkLst>
        </pc:spChg>
      </pc:sldChg>
      <pc:sldChg chg="modSp del mod ord">
        <pc:chgData name="Annie Simmons (SCIE)" userId="cb1977cc-f126-4188-b795-9822bf36fc15" providerId="ADAL" clId="{08E4FA27-A054-45A8-9010-6B31B15EF704}" dt="2023-07-03T15:18:22.127" v="460" actId="2696"/>
        <pc:sldMkLst>
          <pc:docMk/>
          <pc:sldMk cId="1273109356" sldId="1631"/>
        </pc:sldMkLst>
        <pc:spChg chg="mod">
          <ac:chgData name="Annie Simmons (SCIE)" userId="cb1977cc-f126-4188-b795-9822bf36fc15" providerId="ADAL" clId="{08E4FA27-A054-45A8-9010-6B31B15EF704}" dt="2023-06-27T13:44:30.781" v="70" actId="20577"/>
          <ac:spMkLst>
            <pc:docMk/>
            <pc:sldMk cId="1273109356" sldId="1631"/>
            <ac:spMk id="2" creationId="{E0B57D5C-9497-447B-896D-4437CDE0224A}"/>
          </ac:spMkLst>
        </pc:spChg>
      </pc:sldChg>
      <pc:sldChg chg="modSp mod modNotesTx">
        <pc:chgData name="Annie Simmons (SCIE)" userId="cb1977cc-f126-4188-b795-9822bf36fc15" providerId="ADAL" clId="{08E4FA27-A054-45A8-9010-6B31B15EF704}" dt="2023-07-03T14:54:43.045" v="351" actId="20577"/>
        <pc:sldMkLst>
          <pc:docMk/>
          <pc:sldMk cId="1678166022" sldId="1632"/>
        </pc:sldMkLst>
        <pc:spChg chg="mod">
          <ac:chgData name="Annie Simmons (SCIE)" userId="cb1977cc-f126-4188-b795-9822bf36fc15" providerId="ADAL" clId="{08E4FA27-A054-45A8-9010-6B31B15EF704}" dt="2023-07-03T14:53:35.285" v="342" actId="27636"/>
          <ac:spMkLst>
            <pc:docMk/>
            <pc:sldMk cId="1678166022" sldId="1632"/>
            <ac:spMk id="2" creationId="{395A4CF7-C33E-0AA6-067E-D33B61D22D9D}"/>
          </ac:spMkLst>
        </pc:spChg>
        <pc:spChg chg="mod">
          <ac:chgData name="Annie Simmons (SCIE)" userId="cb1977cc-f126-4188-b795-9822bf36fc15" providerId="ADAL" clId="{08E4FA27-A054-45A8-9010-6B31B15EF704}" dt="2023-07-03T14:53:52.555" v="343" actId="20577"/>
          <ac:spMkLst>
            <pc:docMk/>
            <pc:sldMk cId="1678166022" sldId="1632"/>
            <ac:spMk id="3" creationId="{6555DB14-3CE5-2B23-46FB-672AB115F9D8}"/>
          </ac:spMkLst>
        </pc:spChg>
      </pc:sldChg>
      <pc:sldChg chg="modNotesTx">
        <pc:chgData name="Annie Simmons (SCIE)" userId="cb1977cc-f126-4188-b795-9822bf36fc15" providerId="ADAL" clId="{08E4FA27-A054-45A8-9010-6B31B15EF704}" dt="2023-07-03T14:55:54.039" v="353"/>
        <pc:sldMkLst>
          <pc:docMk/>
          <pc:sldMk cId="229298487" sldId="1633"/>
        </pc:sldMkLst>
      </pc:sldChg>
      <pc:sldChg chg="addSp delSp modSp mod modNotesTx">
        <pc:chgData name="Annie Simmons (SCIE)" userId="cb1977cc-f126-4188-b795-9822bf36fc15" providerId="ADAL" clId="{08E4FA27-A054-45A8-9010-6B31B15EF704}" dt="2023-07-03T15:14:03.084" v="454" actId="1076"/>
        <pc:sldMkLst>
          <pc:docMk/>
          <pc:sldMk cId="1224203980" sldId="1634"/>
        </pc:sldMkLst>
        <pc:spChg chg="mod">
          <ac:chgData name="Annie Simmons (SCIE)" userId="cb1977cc-f126-4188-b795-9822bf36fc15" providerId="ADAL" clId="{08E4FA27-A054-45A8-9010-6B31B15EF704}" dt="2023-07-03T14:58:32.120" v="359" actId="1076"/>
          <ac:spMkLst>
            <pc:docMk/>
            <pc:sldMk cId="1224203980" sldId="1634"/>
            <ac:spMk id="2" creationId="{395A4CF7-C33E-0AA6-067E-D33B61D22D9D}"/>
          </ac:spMkLst>
        </pc:spChg>
        <pc:spChg chg="del mod">
          <ac:chgData name="Annie Simmons (SCIE)" userId="cb1977cc-f126-4188-b795-9822bf36fc15" providerId="ADAL" clId="{08E4FA27-A054-45A8-9010-6B31B15EF704}" dt="2023-07-03T15:05:39.385" v="383" actId="931"/>
          <ac:spMkLst>
            <pc:docMk/>
            <pc:sldMk cId="1224203980" sldId="1634"/>
            <ac:spMk id="3" creationId="{6555DB14-3CE5-2B23-46FB-672AB115F9D8}"/>
          </ac:spMkLst>
        </pc:spChg>
        <pc:spChg chg="add mod">
          <ac:chgData name="Annie Simmons (SCIE)" userId="cb1977cc-f126-4188-b795-9822bf36fc15" providerId="ADAL" clId="{08E4FA27-A054-45A8-9010-6B31B15EF704}" dt="2023-07-03T15:13:59.563" v="453" actId="1076"/>
          <ac:spMkLst>
            <pc:docMk/>
            <pc:sldMk cId="1224203980" sldId="1634"/>
            <ac:spMk id="4" creationId="{E983C733-E128-6842-1952-48F10B41FB17}"/>
          </ac:spMkLst>
        </pc:spChg>
        <pc:spChg chg="add mod">
          <ac:chgData name="Annie Simmons (SCIE)" userId="cb1977cc-f126-4188-b795-9822bf36fc15" providerId="ADAL" clId="{08E4FA27-A054-45A8-9010-6B31B15EF704}" dt="2023-07-03T15:13:29.764" v="448" actId="1076"/>
          <ac:spMkLst>
            <pc:docMk/>
            <pc:sldMk cId="1224203980" sldId="1634"/>
            <ac:spMk id="5" creationId="{A21DF0B0-FF66-D20E-FA59-21B734FF47AE}"/>
          </ac:spMkLst>
        </pc:spChg>
        <pc:spChg chg="add mod">
          <ac:chgData name="Annie Simmons (SCIE)" userId="cb1977cc-f126-4188-b795-9822bf36fc15" providerId="ADAL" clId="{08E4FA27-A054-45A8-9010-6B31B15EF704}" dt="2023-07-03T15:13:41.202" v="450" actId="1076"/>
          <ac:spMkLst>
            <pc:docMk/>
            <pc:sldMk cId="1224203980" sldId="1634"/>
            <ac:spMk id="6" creationId="{5B327BE3-130D-DE6C-95FE-5F66B3000BE3}"/>
          </ac:spMkLst>
        </pc:spChg>
        <pc:spChg chg="add mod">
          <ac:chgData name="Annie Simmons (SCIE)" userId="cb1977cc-f126-4188-b795-9822bf36fc15" providerId="ADAL" clId="{08E4FA27-A054-45A8-9010-6B31B15EF704}" dt="2023-07-03T15:13:05.863" v="445" actId="1076"/>
          <ac:spMkLst>
            <pc:docMk/>
            <pc:sldMk cId="1224203980" sldId="1634"/>
            <ac:spMk id="7" creationId="{BB975B04-9EB3-2EF3-01A8-E8A9787686EA}"/>
          </ac:spMkLst>
        </pc:spChg>
        <pc:spChg chg="add del mod">
          <ac:chgData name="Annie Simmons (SCIE)" userId="cb1977cc-f126-4188-b795-9822bf36fc15" providerId="ADAL" clId="{08E4FA27-A054-45A8-9010-6B31B15EF704}" dt="2023-07-03T15:06:53.998" v="389" actId="931"/>
          <ac:spMkLst>
            <pc:docMk/>
            <pc:sldMk cId="1224203980" sldId="1634"/>
            <ac:spMk id="11" creationId="{46796084-E352-2463-79E7-7CC739811B4D}"/>
          </ac:spMkLst>
        </pc:spChg>
        <pc:picChg chg="add del mod ord">
          <ac:chgData name="Annie Simmons (SCIE)" userId="cb1977cc-f126-4188-b795-9822bf36fc15" providerId="ADAL" clId="{08E4FA27-A054-45A8-9010-6B31B15EF704}" dt="2023-07-03T15:06:28.857" v="388" actId="21"/>
          <ac:picMkLst>
            <pc:docMk/>
            <pc:sldMk cId="1224203980" sldId="1634"/>
            <ac:picMk id="9" creationId="{EA83E8C0-7433-034A-7357-D3CD77FDF4D7}"/>
          </ac:picMkLst>
        </pc:picChg>
        <pc:picChg chg="add mod">
          <ac:chgData name="Annie Simmons (SCIE)" userId="cb1977cc-f126-4188-b795-9822bf36fc15" providerId="ADAL" clId="{08E4FA27-A054-45A8-9010-6B31B15EF704}" dt="2023-07-03T15:13:43.773" v="451" actId="1076"/>
          <ac:picMkLst>
            <pc:docMk/>
            <pc:sldMk cId="1224203980" sldId="1634"/>
            <ac:picMk id="13" creationId="{DC0CEE9C-9039-2943-6EAA-4C7777C57DD0}"/>
          </ac:picMkLst>
        </pc:picChg>
        <pc:picChg chg="add mod">
          <ac:chgData name="Annie Simmons (SCIE)" userId="cb1977cc-f126-4188-b795-9822bf36fc15" providerId="ADAL" clId="{08E4FA27-A054-45A8-9010-6B31B15EF704}" dt="2023-07-03T15:13:32.524" v="449" actId="1076"/>
          <ac:picMkLst>
            <pc:docMk/>
            <pc:sldMk cId="1224203980" sldId="1634"/>
            <ac:picMk id="14" creationId="{FA1188D4-D81E-A132-1069-9D1010C66949}"/>
          </ac:picMkLst>
        </pc:picChg>
        <pc:picChg chg="add mod">
          <ac:chgData name="Annie Simmons (SCIE)" userId="cb1977cc-f126-4188-b795-9822bf36fc15" providerId="ADAL" clId="{08E4FA27-A054-45A8-9010-6B31B15EF704}" dt="2023-07-03T15:12:41.907" v="443" actId="1076"/>
          <ac:picMkLst>
            <pc:docMk/>
            <pc:sldMk cId="1224203980" sldId="1634"/>
            <ac:picMk id="15" creationId="{90635E87-3810-92E6-A245-2EDC3C98DE65}"/>
          </ac:picMkLst>
        </pc:picChg>
        <pc:picChg chg="add mod">
          <ac:chgData name="Annie Simmons (SCIE)" userId="cb1977cc-f126-4188-b795-9822bf36fc15" providerId="ADAL" clId="{08E4FA27-A054-45A8-9010-6B31B15EF704}" dt="2023-07-03T15:14:03.084" v="454" actId="1076"/>
          <ac:picMkLst>
            <pc:docMk/>
            <pc:sldMk cId="1224203980" sldId="1634"/>
            <ac:picMk id="17" creationId="{0752E816-6246-693B-EEA3-788394B9EEEC}"/>
          </ac:picMkLst>
        </pc:picChg>
      </pc:sldChg>
      <pc:sldChg chg="modSp mod modNotesTx">
        <pc:chgData name="Annie Simmons (SCIE)" userId="cb1977cc-f126-4188-b795-9822bf36fc15" providerId="ADAL" clId="{08E4FA27-A054-45A8-9010-6B31B15EF704}" dt="2023-07-04T09:37:32.897" v="767" actId="13926"/>
        <pc:sldMkLst>
          <pc:docMk/>
          <pc:sldMk cId="966268897" sldId="1635"/>
        </pc:sldMkLst>
        <pc:spChg chg="mod">
          <ac:chgData name="Annie Simmons (SCIE)" userId="cb1977cc-f126-4188-b795-9822bf36fc15" providerId="ADAL" clId="{08E4FA27-A054-45A8-9010-6B31B15EF704}" dt="2023-07-04T09:37:32.897" v="767" actId="13926"/>
          <ac:spMkLst>
            <pc:docMk/>
            <pc:sldMk cId="966268897" sldId="1635"/>
            <ac:spMk id="2" creationId="{395A4CF7-C33E-0AA6-067E-D33B61D22D9D}"/>
          </ac:spMkLst>
        </pc:spChg>
      </pc:sldChg>
      <pc:sldChg chg="delSp modNotesTx">
        <pc:chgData name="Annie Simmons (SCIE)" userId="cb1977cc-f126-4188-b795-9822bf36fc15" providerId="ADAL" clId="{08E4FA27-A054-45A8-9010-6B31B15EF704}" dt="2023-07-03T15:19:54.860" v="467"/>
        <pc:sldMkLst>
          <pc:docMk/>
          <pc:sldMk cId="3621999628" sldId="1636"/>
        </pc:sldMkLst>
        <pc:picChg chg="del">
          <ac:chgData name="Annie Simmons (SCIE)" userId="cb1977cc-f126-4188-b795-9822bf36fc15" providerId="ADAL" clId="{08E4FA27-A054-45A8-9010-6B31B15EF704}" dt="2023-07-03T15:19:54.860" v="467"/>
          <ac:picMkLst>
            <pc:docMk/>
            <pc:sldMk cId="3621999628" sldId="1636"/>
            <ac:picMk id="10" creationId="{34641D51-0CAC-BF92-892E-94E00FCCAB7D}"/>
          </ac:picMkLst>
        </pc:picChg>
      </pc:sldChg>
      <pc:sldChg chg="modSp mod modNotesTx">
        <pc:chgData name="Annie Simmons (SCIE)" userId="cb1977cc-f126-4188-b795-9822bf36fc15" providerId="ADAL" clId="{08E4FA27-A054-45A8-9010-6B31B15EF704}" dt="2023-07-03T15:21:54.407" v="481"/>
        <pc:sldMkLst>
          <pc:docMk/>
          <pc:sldMk cId="351899767" sldId="1637"/>
        </pc:sldMkLst>
        <pc:spChg chg="mod">
          <ac:chgData name="Annie Simmons (SCIE)" userId="cb1977cc-f126-4188-b795-9822bf36fc15" providerId="ADAL" clId="{08E4FA27-A054-45A8-9010-6B31B15EF704}" dt="2023-07-03T15:21:14.870" v="477" actId="1076"/>
          <ac:spMkLst>
            <pc:docMk/>
            <pc:sldMk cId="351899767" sldId="1637"/>
            <ac:spMk id="2" creationId="{395A4CF7-C33E-0AA6-067E-D33B61D22D9D}"/>
          </ac:spMkLst>
        </pc:spChg>
        <pc:spChg chg="mod">
          <ac:chgData name="Annie Simmons (SCIE)" userId="cb1977cc-f126-4188-b795-9822bf36fc15" providerId="ADAL" clId="{08E4FA27-A054-45A8-9010-6B31B15EF704}" dt="2023-07-03T15:21:28.402" v="479" actId="255"/>
          <ac:spMkLst>
            <pc:docMk/>
            <pc:sldMk cId="351899767" sldId="1637"/>
            <ac:spMk id="3" creationId="{6555DB14-3CE5-2B23-46FB-672AB115F9D8}"/>
          </ac:spMkLst>
        </pc:spChg>
      </pc:sldChg>
      <pc:sldChg chg="modSp add del mod">
        <pc:chgData name="Annie Simmons (SCIE)" userId="cb1977cc-f126-4188-b795-9822bf36fc15" providerId="ADAL" clId="{08E4FA27-A054-45A8-9010-6B31B15EF704}" dt="2023-07-03T15:19:33.129" v="466" actId="2890"/>
        <pc:sldMkLst>
          <pc:docMk/>
          <pc:sldMk cId="819132763" sldId="1637"/>
        </pc:sldMkLst>
        <pc:spChg chg="mod">
          <ac:chgData name="Annie Simmons (SCIE)" userId="cb1977cc-f126-4188-b795-9822bf36fc15" providerId="ADAL" clId="{08E4FA27-A054-45A8-9010-6B31B15EF704}" dt="2023-07-03T15:19:32.593" v="465" actId="1076"/>
          <ac:spMkLst>
            <pc:docMk/>
            <pc:sldMk cId="819132763" sldId="1637"/>
            <ac:spMk id="2" creationId="{395A4CF7-C33E-0AA6-067E-D33B61D22D9D}"/>
          </ac:spMkLst>
        </pc:spChg>
      </pc:sldChg>
      <pc:sldChg chg="addSp modSp add mod modNotesTx">
        <pc:chgData name="Annie Simmons (SCIE)" userId="cb1977cc-f126-4188-b795-9822bf36fc15" providerId="ADAL" clId="{08E4FA27-A054-45A8-9010-6B31B15EF704}" dt="2023-07-03T15:23:56.823" v="493"/>
        <pc:sldMkLst>
          <pc:docMk/>
          <pc:sldMk cId="3172872278" sldId="1638"/>
        </pc:sldMkLst>
        <pc:spChg chg="mod">
          <ac:chgData name="Annie Simmons (SCIE)" userId="cb1977cc-f126-4188-b795-9822bf36fc15" providerId="ADAL" clId="{08E4FA27-A054-45A8-9010-6B31B15EF704}" dt="2023-07-03T15:22:36.306" v="486" actId="27636"/>
          <ac:spMkLst>
            <pc:docMk/>
            <pc:sldMk cId="3172872278" sldId="1638"/>
            <ac:spMk id="2" creationId="{395A4CF7-C33E-0AA6-067E-D33B61D22D9D}"/>
          </ac:spMkLst>
        </pc:spChg>
        <pc:spChg chg="mod">
          <ac:chgData name="Annie Simmons (SCIE)" userId="cb1977cc-f126-4188-b795-9822bf36fc15" providerId="ADAL" clId="{08E4FA27-A054-45A8-9010-6B31B15EF704}" dt="2023-07-03T15:22:22.734" v="484" actId="20577"/>
          <ac:spMkLst>
            <pc:docMk/>
            <pc:sldMk cId="3172872278" sldId="1638"/>
            <ac:spMk id="3" creationId="{6555DB14-3CE5-2B23-46FB-672AB115F9D8}"/>
          </ac:spMkLst>
        </pc:spChg>
        <pc:picChg chg="add mod">
          <ac:chgData name="Annie Simmons (SCIE)" userId="cb1977cc-f126-4188-b795-9822bf36fc15" providerId="ADAL" clId="{08E4FA27-A054-45A8-9010-6B31B15EF704}" dt="2023-07-03T15:23:02.309" v="490" actId="1076"/>
          <ac:picMkLst>
            <pc:docMk/>
            <pc:sldMk cId="3172872278" sldId="1638"/>
            <ac:picMk id="4" creationId="{A187E5B9-D49B-CC9E-AF03-75F4DDA96298}"/>
          </ac:picMkLst>
        </pc:picChg>
      </pc:sldChg>
      <pc:sldChg chg="addSp delSp modSp add mod modNotesTx">
        <pc:chgData name="Annie Simmons (SCIE)" userId="cb1977cc-f126-4188-b795-9822bf36fc15" providerId="ADAL" clId="{08E4FA27-A054-45A8-9010-6B31B15EF704}" dt="2023-07-03T15:26:01.901" v="501" actId="1582"/>
        <pc:sldMkLst>
          <pc:docMk/>
          <pc:sldMk cId="3746187076" sldId="1639"/>
        </pc:sldMkLst>
        <pc:spChg chg="add mod">
          <ac:chgData name="Annie Simmons (SCIE)" userId="cb1977cc-f126-4188-b795-9822bf36fc15" providerId="ADAL" clId="{08E4FA27-A054-45A8-9010-6B31B15EF704}" dt="2023-07-03T15:26:01.901" v="501" actId="1582"/>
          <ac:spMkLst>
            <pc:docMk/>
            <pc:sldMk cId="3746187076" sldId="1639"/>
            <ac:spMk id="6" creationId="{0D72A923-4ACE-765F-301A-A3E586CE6DFE}"/>
          </ac:spMkLst>
        </pc:spChg>
        <pc:picChg chg="del">
          <ac:chgData name="Annie Simmons (SCIE)" userId="cb1977cc-f126-4188-b795-9822bf36fc15" providerId="ADAL" clId="{08E4FA27-A054-45A8-9010-6B31B15EF704}" dt="2023-07-03T15:23:39.463" v="492" actId="478"/>
          <ac:picMkLst>
            <pc:docMk/>
            <pc:sldMk cId="3746187076" sldId="1639"/>
            <ac:picMk id="4" creationId="{A187E5B9-D49B-CC9E-AF03-75F4DDA96298}"/>
          </ac:picMkLst>
        </pc:picChg>
        <pc:picChg chg="add mod">
          <ac:chgData name="Annie Simmons (SCIE)" userId="cb1977cc-f126-4188-b795-9822bf36fc15" providerId="ADAL" clId="{08E4FA27-A054-45A8-9010-6B31B15EF704}" dt="2023-07-03T15:24:32.976" v="496" actId="1076"/>
          <ac:picMkLst>
            <pc:docMk/>
            <pc:sldMk cId="3746187076" sldId="1639"/>
            <ac:picMk id="5" creationId="{75F905CB-98F0-4B73-F8AD-2A92141E81B5}"/>
          </ac:picMkLst>
        </pc:picChg>
      </pc:sldChg>
      <pc:sldChg chg="addSp delSp modSp add mod modNotesTx">
        <pc:chgData name="Annie Simmons (SCIE)" userId="cb1977cc-f126-4188-b795-9822bf36fc15" providerId="ADAL" clId="{08E4FA27-A054-45A8-9010-6B31B15EF704}" dt="2023-07-03T15:28:59.901" v="517"/>
        <pc:sldMkLst>
          <pc:docMk/>
          <pc:sldMk cId="1907289691" sldId="1640"/>
        </pc:sldMkLst>
        <pc:spChg chg="mod">
          <ac:chgData name="Annie Simmons (SCIE)" userId="cb1977cc-f126-4188-b795-9822bf36fc15" providerId="ADAL" clId="{08E4FA27-A054-45A8-9010-6B31B15EF704}" dt="2023-07-03T15:27:17.318" v="508" actId="20577"/>
          <ac:spMkLst>
            <pc:docMk/>
            <pc:sldMk cId="1907289691" sldId="1640"/>
            <ac:spMk id="2" creationId="{395A4CF7-C33E-0AA6-067E-D33B61D22D9D}"/>
          </ac:spMkLst>
        </pc:spChg>
        <pc:spChg chg="mod">
          <ac:chgData name="Annie Simmons (SCIE)" userId="cb1977cc-f126-4188-b795-9822bf36fc15" providerId="ADAL" clId="{08E4FA27-A054-45A8-9010-6B31B15EF704}" dt="2023-07-03T15:28:23.515" v="516" actId="20577"/>
          <ac:spMkLst>
            <pc:docMk/>
            <pc:sldMk cId="1907289691" sldId="1640"/>
            <ac:spMk id="3" creationId="{6555DB14-3CE5-2B23-46FB-672AB115F9D8}"/>
          </ac:spMkLst>
        </pc:spChg>
        <pc:spChg chg="del">
          <ac:chgData name="Annie Simmons (SCIE)" userId="cb1977cc-f126-4188-b795-9822bf36fc15" providerId="ADAL" clId="{08E4FA27-A054-45A8-9010-6B31B15EF704}" dt="2023-07-03T15:26:58.078" v="505" actId="478"/>
          <ac:spMkLst>
            <pc:docMk/>
            <pc:sldMk cId="1907289691" sldId="1640"/>
            <ac:spMk id="6" creationId="{0D72A923-4ACE-765F-301A-A3E586CE6DFE}"/>
          </ac:spMkLst>
        </pc:spChg>
        <pc:spChg chg="add mod">
          <ac:chgData name="Annie Simmons (SCIE)" userId="cb1977cc-f126-4188-b795-9822bf36fc15" providerId="ADAL" clId="{08E4FA27-A054-45A8-9010-6B31B15EF704}" dt="2023-07-03T15:28:12.321" v="514" actId="1076"/>
          <ac:spMkLst>
            <pc:docMk/>
            <pc:sldMk cId="1907289691" sldId="1640"/>
            <ac:spMk id="8" creationId="{0E5BEC63-708B-5F2C-8A43-78EDBE0990C7}"/>
          </ac:spMkLst>
        </pc:spChg>
        <pc:picChg chg="del">
          <ac:chgData name="Annie Simmons (SCIE)" userId="cb1977cc-f126-4188-b795-9822bf36fc15" providerId="ADAL" clId="{08E4FA27-A054-45A8-9010-6B31B15EF704}" dt="2023-07-03T15:26:48.650" v="504" actId="478"/>
          <ac:picMkLst>
            <pc:docMk/>
            <pc:sldMk cId="1907289691" sldId="1640"/>
            <ac:picMk id="5" creationId="{75F905CB-98F0-4B73-F8AD-2A92141E81B5}"/>
          </ac:picMkLst>
        </pc:picChg>
      </pc:sldChg>
      <pc:sldChg chg="addSp delSp modSp add mod modNotesTx">
        <pc:chgData name="Annie Simmons (SCIE)" userId="cb1977cc-f126-4188-b795-9822bf36fc15" providerId="ADAL" clId="{08E4FA27-A054-45A8-9010-6B31B15EF704}" dt="2023-07-04T09:36:46.157" v="766" actId="1582"/>
        <pc:sldMkLst>
          <pc:docMk/>
          <pc:sldMk cId="2007574552" sldId="1641"/>
        </pc:sldMkLst>
        <pc:spChg chg="mod">
          <ac:chgData name="Annie Simmons (SCIE)" userId="cb1977cc-f126-4188-b795-9822bf36fc15" providerId="ADAL" clId="{08E4FA27-A054-45A8-9010-6B31B15EF704}" dt="2023-07-03T15:40:47.481" v="522"/>
          <ac:spMkLst>
            <pc:docMk/>
            <pc:sldMk cId="2007574552" sldId="1641"/>
            <ac:spMk id="2" creationId="{395A4CF7-C33E-0AA6-067E-D33B61D22D9D}"/>
          </ac:spMkLst>
        </pc:spChg>
        <pc:spChg chg="mod">
          <ac:chgData name="Annie Simmons (SCIE)" userId="cb1977cc-f126-4188-b795-9822bf36fc15" providerId="ADAL" clId="{08E4FA27-A054-45A8-9010-6B31B15EF704}" dt="2023-07-03T15:48:51.636" v="560" actId="14100"/>
          <ac:spMkLst>
            <pc:docMk/>
            <pc:sldMk cId="2007574552" sldId="1641"/>
            <ac:spMk id="3" creationId="{6555DB14-3CE5-2B23-46FB-672AB115F9D8}"/>
          </ac:spMkLst>
        </pc:spChg>
        <pc:spChg chg="add del mod">
          <ac:chgData name="Annie Simmons (SCIE)" userId="cb1977cc-f126-4188-b795-9822bf36fc15" providerId="ADAL" clId="{08E4FA27-A054-45A8-9010-6B31B15EF704}" dt="2023-07-03T15:42:03.440" v="533"/>
          <ac:spMkLst>
            <pc:docMk/>
            <pc:sldMk cId="2007574552" sldId="1641"/>
            <ac:spMk id="5" creationId="{A7DAC405-1938-0360-41D2-E9BC208A1B05}"/>
          </ac:spMkLst>
        </pc:spChg>
        <pc:spChg chg="add del mod">
          <ac:chgData name="Annie Simmons (SCIE)" userId="cb1977cc-f126-4188-b795-9822bf36fc15" providerId="ADAL" clId="{08E4FA27-A054-45A8-9010-6B31B15EF704}" dt="2023-07-03T15:42:03.441" v="535"/>
          <ac:spMkLst>
            <pc:docMk/>
            <pc:sldMk cId="2007574552" sldId="1641"/>
            <ac:spMk id="6" creationId="{9FD15451-AEA7-A6F4-6B2F-E578A444B22F}"/>
          </ac:spMkLst>
        </pc:spChg>
        <pc:spChg chg="del">
          <ac:chgData name="Annie Simmons (SCIE)" userId="cb1977cc-f126-4188-b795-9822bf36fc15" providerId="ADAL" clId="{08E4FA27-A054-45A8-9010-6B31B15EF704}" dt="2023-07-03T15:40:28.860" v="520" actId="478"/>
          <ac:spMkLst>
            <pc:docMk/>
            <pc:sldMk cId="2007574552" sldId="1641"/>
            <ac:spMk id="8" creationId="{0E5BEC63-708B-5F2C-8A43-78EDBE0990C7}"/>
          </ac:spMkLst>
        </pc:spChg>
        <pc:spChg chg="add mod">
          <ac:chgData name="Annie Simmons (SCIE)" userId="cb1977cc-f126-4188-b795-9822bf36fc15" providerId="ADAL" clId="{08E4FA27-A054-45A8-9010-6B31B15EF704}" dt="2023-07-04T09:36:46.157" v="766" actId="1582"/>
          <ac:spMkLst>
            <pc:docMk/>
            <pc:sldMk cId="2007574552" sldId="1641"/>
            <ac:spMk id="12" creationId="{263BA3C7-25CA-182F-852F-7CD87E25B2EA}"/>
          </ac:spMkLst>
        </pc:spChg>
        <pc:picChg chg="add mod">
          <ac:chgData name="Annie Simmons (SCIE)" userId="cb1977cc-f126-4188-b795-9822bf36fc15" providerId="ADAL" clId="{08E4FA27-A054-45A8-9010-6B31B15EF704}" dt="2023-07-03T15:45:18.297" v="552" actId="14100"/>
          <ac:picMkLst>
            <pc:docMk/>
            <pc:sldMk cId="2007574552" sldId="1641"/>
            <ac:picMk id="4" creationId="{1B4D8247-F6EC-90DC-B6B0-4CF607C08026}"/>
          </ac:picMkLst>
        </pc:picChg>
        <pc:picChg chg="add mod">
          <ac:chgData name="Annie Simmons (SCIE)" userId="cb1977cc-f126-4188-b795-9822bf36fc15" providerId="ADAL" clId="{08E4FA27-A054-45A8-9010-6B31B15EF704}" dt="2023-07-03T15:43:48.139" v="543" actId="14100"/>
          <ac:picMkLst>
            <pc:docMk/>
            <pc:sldMk cId="2007574552" sldId="1641"/>
            <ac:picMk id="9" creationId="{0F7E5A7F-6286-D2F2-8522-AC632C7910DF}"/>
          </ac:picMkLst>
        </pc:picChg>
        <pc:picChg chg="add mod">
          <ac:chgData name="Annie Simmons (SCIE)" userId="cb1977cc-f126-4188-b795-9822bf36fc15" providerId="ADAL" clId="{08E4FA27-A054-45A8-9010-6B31B15EF704}" dt="2023-07-03T15:45:08.294" v="548" actId="1076"/>
          <ac:picMkLst>
            <pc:docMk/>
            <pc:sldMk cId="2007574552" sldId="1641"/>
            <ac:picMk id="11" creationId="{947D60A8-E283-3001-8BAC-B888CC48C5D5}"/>
          </ac:picMkLst>
        </pc:picChg>
      </pc:sldChg>
      <pc:sldChg chg="addSp delSp modSp add mod ord modNotesTx">
        <pc:chgData name="Annie Simmons (SCIE)" userId="cb1977cc-f126-4188-b795-9822bf36fc15" providerId="ADAL" clId="{08E4FA27-A054-45A8-9010-6B31B15EF704}" dt="2023-07-04T09:20:27.180" v="648" actId="20577"/>
        <pc:sldMkLst>
          <pc:docMk/>
          <pc:sldMk cId="1479863215" sldId="1642"/>
        </pc:sldMkLst>
        <pc:spChg chg="mod">
          <ac:chgData name="Annie Simmons (SCIE)" userId="cb1977cc-f126-4188-b795-9822bf36fc15" providerId="ADAL" clId="{08E4FA27-A054-45A8-9010-6B31B15EF704}" dt="2023-07-03T15:51:13.480" v="615" actId="20577"/>
          <ac:spMkLst>
            <pc:docMk/>
            <pc:sldMk cId="1479863215" sldId="1642"/>
            <ac:spMk id="2" creationId="{395A4CF7-C33E-0AA6-067E-D33B61D22D9D}"/>
          </ac:spMkLst>
        </pc:spChg>
        <pc:spChg chg="mod">
          <ac:chgData name="Annie Simmons (SCIE)" userId="cb1977cc-f126-4188-b795-9822bf36fc15" providerId="ADAL" clId="{08E4FA27-A054-45A8-9010-6B31B15EF704}" dt="2023-07-04T09:19:51.947" v="625" actId="20577"/>
          <ac:spMkLst>
            <pc:docMk/>
            <pc:sldMk cId="1479863215" sldId="1642"/>
            <ac:spMk id="3" creationId="{6555DB14-3CE5-2B23-46FB-672AB115F9D8}"/>
          </ac:spMkLst>
        </pc:spChg>
        <pc:spChg chg="add mod">
          <ac:chgData name="Annie Simmons (SCIE)" userId="cb1977cc-f126-4188-b795-9822bf36fc15" providerId="ADAL" clId="{08E4FA27-A054-45A8-9010-6B31B15EF704}" dt="2023-07-03T15:53:01.764" v="621" actId="1076"/>
          <ac:spMkLst>
            <pc:docMk/>
            <pc:sldMk cId="1479863215" sldId="1642"/>
            <ac:spMk id="4" creationId="{40303DC4-ABA0-8C7E-98B2-D2F7A940EECC}"/>
          </ac:spMkLst>
        </pc:spChg>
        <pc:spChg chg="del">
          <ac:chgData name="Annie Simmons (SCIE)" userId="cb1977cc-f126-4188-b795-9822bf36fc15" providerId="ADAL" clId="{08E4FA27-A054-45A8-9010-6B31B15EF704}" dt="2023-07-03T15:50:41.740" v="609" actId="478"/>
          <ac:spMkLst>
            <pc:docMk/>
            <pc:sldMk cId="1479863215" sldId="1642"/>
            <ac:spMk id="8" creationId="{0E5BEC63-708B-5F2C-8A43-78EDBE0990C7}"/>
          </ac:spMkLst>
        </pc:spChg>
      </pc:sldChg>
      <pc:sldChg chg="delSp modSp add mod modNotesTx">
        <pc:chgData name="Annie Simmons (SCIE)" userId="cb1977cc-f126-4188-b795-9822bf36fc15" providerId="ADAL" clId="{08E4FA27-A054-45A8-9010-6B31B15EF704}" dt="2023-07-04T09:23:00.369" v="662" actId="20577"/>
        <pc:sldMkLst>
          <pc:docMk/>
          <pc:sldMk cId="892639693" sldId="1643"/>
        </pc:sldMkLst>
        <pc:spChg chg="mod">
          <ac:chgData name="Annie Simmons (SCIE)" userId="cb1977cc-f126-4188-b795-9822bf36fc15" providerId="ADAL" clId="{08E4FA27-A054-45A8-9010-6B31B15EF704}" dt="2023-07-04T09:21:07.893" v="654" actId="27636"/>
          <ac:spMkLst>
            <pc:docMk/>
            <pc:sldMk cId="892639693" sldId="1643"/>
            <ac:spMk id="2" creationId="{395A4CF7-C33E-0AA6-067E-D33B61D22D9D}"/>
          </ac:spMkLst>
        </pc:spChg>
        <pc:spChg chg="mod">
          <ac:chgData name="Annie Simmons (SCIE)" userId="cb1977cc-f126-4188-b795-9822bf36fc15" providerId="ADAL" clId="{08E4FA27-A054-45A8-9010-6B31B15EF704}" dt="2023-07-04T09:22:02.363" v="659" actId="12"/>
          <ac:spMkLst>
            <pc:docMk/>
            <pc:sldMk cId="892639693" sldId="1643"/>
            <ac:spMk id="3" creationId="{6555DB14-3CE5-2B23-46FB-672AB115F9D8}"/>
          </ac:spMkLst>
        </pc:spChg>
        <pc:spChg chg="del mod">
          <ac:chgData name="Annie Simmons (SCIE)" userId="cb1977cc-f126-4188-b795-9822bf36fc15" providerId="ADAL" clId="{08E4FA27-A054-45A8-9010-6B31B15EF704}" dt="2023-07-04T09:20:49.967" v="652" actId="478"/>
          <ac:spMkLst>
            <pc:docMk/>
            <pc:sldMk cId="892639693" sldId="1643"/>
            <ac:spMk id="4" creationId="{40303DC4-ABA0-8C7E-98B2-D2F7A940EECC}"/>
          </ac:spMkLst>
        </pc:spChg>
      </pc:sldChg>
      <pc:sldChg chg="modSp add mod modNotesTx">
        <pc:chgData name="Annie Simmons (SCIE)" userId="cb1977cc-f126-4188-b795-9822bf36fc15" providerId="ADAL" clId="{08E4FA27-A054-45A8-9010-6B31B15EF704}" dt="2023-07-04T09:27:23.284" v="687"/>
        <pc:sldMkLst>
          <pc:docMk/>
          <pc:sldMk cId="2195072040" sldId="1644"/>
        </pc:sldMkLst>
        <pc:spChg chg="mod">
          <ac:chgData name="Annie Simmons (SCIE)" userId="cb1977cc-f126-4188-b795-9822bf36fc15" providerId="ADAL" clId="{08E4FA27-A054-45A8-9010-6B31B15EF704}" dt="2023-07-04T09:23:46.284" v="668" actId="20577"/>
          <ac:spMkLst>
            <pc:docMk/>
            <pc:sldMk cId="2195072040" sldId="1644"/>
            <ac:spMk id="2" creationId="{395A4CF7-C33E-0AA6-067E-D33B61D22D9D}"/>
          </ac:spMkLst>
        </pc:spChg>
        <pc:spChg chg="mod">
          <ac:chgData name="Annie Simmons (SCIE)" userId="cb1977cc-f126-4188-b795-9822bf36fc15" providerId="ADAL" clId="{08E4FA27-A054-45A8-9010-6B31B15EF704}" dt="2023-07-04T09:26:40.104" v="686" actId="255"/>
          <ac:spMkLst>
            <pc:docMk/>
            <pc:sldMk cId="2195072040" sldId="1644"/>
            <ac:spMk id="3" creationId="{6555DB14-3CE5-2B23-46FB-672AB115F9D8}"/>
          </ac:spMkLst>
        </pc:spChg>
      </pc:sldChg>
      <pc:sldChg chg="addSp modSp add mod">
        <pc:chgData name="Annie Simmons (SCIE)" userId="cb1977cc-f126-4188-b795-9822bf36fc15" providerId="ADAL" clId="{08E4FA27-A054-45A8-9010-6B31B15EF704}" dt="2023-07-04T09:28:10.731" v="693"/>
        <pc:sldMkLst>
          <pc:docMk/>
          <pc:sldMk cId="4027282814" sldId="1645"/>
        </pc:sldMkLst>
        <pc:spChg chg="mod">
          <ac:chgData name="Annie Simmons (SCIE)" userId="cb1977cc-f126-4188-b795-9822bf36fc15" providerId="ADAL" clId="{08E4FA27-A054-45A8-9010-6B31B15EF704}" dt="2023-07-04T09:27:58.438" v="692" actId="27636"/>
          <ac:spMkLst>
            <pc:docMk/>
            <pc:sldMk cId="4027282814" sldId="1645"/>
            <ac:spMk id="2" creationId="{395A4CF7-C33E-0AA6-067E-D33B61D22D9D}"/>
          </ac:spMkLst>
        </pc:spChg>
        <pc:spChg chg="mod">
          <ac:chgData name="Annie Simmons (SCIE)" userId="cb1977cc-f126-4188-b795-9822bf36fc15" providerId="ADAL" clId="{08E4FA27-A054-45A8-9010-6B31B15EF704}" dt="2023-07-04T09:27:53.455" v="690" actId="20577"/>
          <ac:spMkLst>
            <pc:docMk/>
            <pc:sldMk cId="4027282814" sldId="1645"/>
            <ac:spMk id="3" creationId="{6555DB14-3CE5-2B23-46FB-672AB115F9D8}"/>
          </ac:spMkLst>
        </pc:spChg>
        <pc:spChg chg="add mod">
          <ac:chgData name="Annie Simmons (SCIE)" userId="cb1977cc-f126-4188-b795-9822bf36fc15" providerId="ADAL" clId="{08E4FA27-A054-45A8-9010-6B31B15EF704}" dt="2023-07-04T09:28:10.731" v="693"/>
          <ac:spMkLst>
            <pc:docMk/>
            <pc:sldMk cId="4027282814" sldId="1645"/>
            <ac:spMk id="4" creationId="{D834C1DF-0EE2-F2A1-E1DE-018973C3809A}"/>
          </ac:spMkLst>
        </pc:spChg>
      </pc:sldChg>
      <pc:sldMasterChg chg="del delSldLayout">
        <pc:chgData name="Annie Simmons (SCIE)" userId="cb1977cc-f126-4188-b795-9822bf36fc15" providerId="ADAL" clId="{08E4FA27-A054-45A8-9010-6B31B15EF704}" dt="2023-07-04T09:27:30.733" v="688" actId="47"/>
        <pc:sldMasterMkLst>
          <pc:docMk/>
          <pc:sldMasterMk cId="3568034954" sldId="2147483660"/>
        </pc:sldMasterMkLst>
        <pc:sldLayoutChg chg="del">
          <pc:chgData name="Annie Simmons (SCIE)" userId="cb1977cc-f126-4188-b795-9822bf36fc15" providerId="ADAL" clId="{08E4FA27-A054-45A8-9010-6B31B15EF704}" dt="2023-07-04T09:27:30.733" v="688" actId="47"/>
          <pc:sldLayoutMkLst>
            <pc:docMk/>
            <pc:sldMasterMk cId="3568034954" sldId="2147483660"/>
            <pc:sldLayoutMk cId="4147429501" sldId="2147483661"/>
          </pc:sldLayoutMkLst>
        </pc:sldLayoutChg>
        <pc:sldLayoutChg chg="del">
          <pc:chgData name="Annie Simmons (SCIE)" userId="cb1977cc-f126-4188-b795-9822bf36fc15" providerId="ADAL" clId="{08E4FA27-A054-45A8-9010-6B31B15EF704}" dt="2023-07-04T09:27:30.733" v="688" actId="47"/>
          <pc:sldLayoutMkLst>
            <pc:docMk/>
            <pc:sldMasterMk cId="3568034954" sldId="2147483660"/>
            <pc:sldLayoutMk cId="2884931528" sldId="2147483672"/>
          </pc:sldLayoutMkLst>
        </pc:sldLayoutChg>
      </pc:sldMasterChg>
      <pc:sldMasterChg chg="del delSldLayout">
        <pc:chgData name="Annie Simmons (SCIE)" userId="cb1977cc-f126-4188-b795-9822bf36fc15" providerId="ADAL" clId="{08E4FA27-A054-45A8-9010-6B31B15EF704}" dt="2023-07-04T09:28:26.999" v="695" actId="47"/>
        <pc:sldMasterMkLst>
          <pc:docMk/>
          <pc:sldMasterMk cId="1259719615" sldId="2147483679"/>
        </pc:sldMasterMkLst>
        <pc:sldLayoutChg chg="del">
          <pc:chgData name="Annie Simmons (SCIE)" userId="cb1977cc-f126-4188-b795-9822bf36fc15" providerId="ADAL" clId="{08E4FA27-A054-45A8-9010-6B31B15EF704}" dt="2023-07-04T09:28:26.999" v="695" actId="47"/>
          <pc:sldLayoutMkLst>
            <pc:docMk/>
            <pc:sldMasterMk cId="1259719615" sldId="2147483679"/>
            <pc:sldLayoutMk cId="3896090806" sldId="2147483680"/>
          </pc:sldLayoutMkLst>
        </pc:sldLayoutChg>
        <pc:sldLayoutChg chg="del">
          <pc:chgData name="Annie Simmons (SCIE)" userId="cb1977cc-f126-4188-b795-9822bf36fc15" providerId="ADAL" clId="{08E4FA27-A054-45A8-9010-6B31B15EF704}" dt="2023-07-04T09:28:26.999" v="695" actId="47"/>
          <pc:sldLayoutMkLst>
            <pc:docMk/>
            <pc:sldMasterMk cId="1259719615" sldId="2147483679"/>
            <pc:sldLayoutMk cId="3401897386" sldId="2147483681"/>
          </pc:sldLayoutMkLst>
        </pc:sldLayoutChg>
        <pc:sldLayoutChg chg="del">
          <pc:chgData name="Annie Simmons (SCIE)" userId="cb1977cc-f126-4188-b795-9822bf36fc15" providerId="ADAL" clId="{08E4FA27-A054-45A8-9010-6B31B15EF704}" dt="2023-07-04T09:28:23.391" v="694" actId="47"/>
          <pc:sldLayoutMkLst>
            <pc:docMk/>
            <pc:sldMasterMk cId="1259719615" sldId="2147483679"/>
            <pc:sldLayoutMk cId="353784755" sldId="2147483682"/>
          </pc:sldLayoutMkLst>
        </pc:sldLayoutChg>
        <pc:sldLayoutChg chg="del">
          <pc:chgData name="Annie Simmons (SCIE)" userId="cb1977cc-f126-4188-b795-9822bf36fc15" providerId="ADAL" clId="{08E4FA27-A054-45A8-9010-6B31B15EF704}" dt="2023-07-04T09:28:26.999" v="695" actId="47"/>
          <pc:sldLayoutMkLst>
            <pc:docMk/>
            <pc:sldMasterMk cId="1259719615" sldId="2147483679"/>
            <pc:sldLayoutMk cId="2130080987" sldId="2147483683"/>
          </pc:sldLayoutMkLst>
        </pc:sldLayoutChg>
      </pc:sldMasterChg>
      <pc:sldMasterChg chg="del delSldLayout">
        <pc:chgData name="Annie Simmons (SCIE)" userId="cb1977cc-f126-4188-b795-9822bf36fc15" providerId="ADAL" clId="{08E4FA27-A054-45A8-9010-6B31B15EF704}" dt="2023-07-03T15:18:22.127" v="460" actId="2696"/>
        <pc:sldMasterMkLst>
          <pc:docMk/>
          <pc:sldMasterMk cId="2101539290" sldId="2147483692"/>
        </pc:sldMasterMkLst>
        <pc:sldLayoutChg chg="del">
          <pc:chgData name="Annie Simmons (SCIE)" userId="cb1977cc-f126-4188-b795-9822bf36fc15" providerId="ADAL" clId="{08E4FA27-A054-45A8-9010-6B31B15EF704}" dt="2023-07-03T15:18:22.127" v="460" actId="2696"/>
          <pc:sldLayoutMkLst>
            <pc:docMk/>
            <pc:sldMasterMk cId="2101539290" sldId="2147483692"/>
            <pc:sldLayoutMk cId="4278349627" sldId="2147483693"/>
          </pc:sldLayoutMkLst>
        </pc:sldLayoutChg>
        <pc:sldLayoutChg chg="del">
          <pc:chgData name="Annie Simmons (SCIE)" userId="cb1977cc-f126-4188-b795-9822bf36fc15" providerId="ADAL" clId="{08E4FA27-A054-45A8-9010-6B31B15EF704}" dt="2023-07-03T15:18:22.127" v="460" actId="2696"/>
          <pc:sldLayoutMkLst>
            <pc:docMk/>
            <pc:sldMasterMk cId="2101539290" sldId="2147483692"/>
            <pc:sldLayoutMk cId="4085944961" sldId="2147483694"/>
          </pc:sldLayoutMkLst>
        </pc:sldLayoutChg>
      </pc:sldMasterChg>
    </pc:docChg>
  </pc:docChgLst>
  <pc:docChgLst>
    <pc:chgData name="Annie Simmons (SCIE)" userId="cb1977cc-f126-4188-b795-9822bf36fc15" providerId="ADAL" clId="{96032559-599C-4E54-B3E8-EEC04FB47CA2}"/>
    <pc:docChg chg="modSld">
      <pc:chgData name="Annie Simmons (SCIE)" userId="cb1977cc-f126-4188-b795-9822bf36fc15" providerId="ADAL" clId="{96032559-599C-4E54-B3E8-EEC04FB47CA2}" dt="2023-07-20T14:56:04.652" v="61" actId="113"/>
      <pc:docMkLst>
        <pc:docMk/>
      </pc:docMkLst>
      <pc:sldChg chg="modSp mod">
        <pc:chgData name="Annie Simmons (SCIE)" userId="cb1977cc-f126-4188-b795-9822bf36fc15" providerId="ADAL" clId="{96032559-599C-4E54-B3E8-EEC04FB47CA2}" dt="2023-07-20T14:55:07.978" v="0" actId="20577"/>
        <pc:sldMkLst>
          <pc:docMk/>
          <pc:sldMk cId="229298487" sldId="1633"/>
        </pc:sldMkLst>
        <pc:spChg chg="mod">
          <ac:chgData name="Annie Simmons (SCIE)" userId="cb1977cc-f126-4188-b795-9822bf36fc15" providerId="ADAL" clId="{96032559-599C-4E54-B3E8-EEC04FB47CA2}" dt="2023-07-20T14:55:07.978" v="0" actId="20577"/>
          <ac:spMkLst>
            <pc:docMk/>
            <pc:sldMk cId="229298487" sldId="1633"/>
            <ac:spMk id="3" creationId="{6555DB14-3CE5-2B23-46FB-672AB115F9D8}"/>
          </ac:spMkLst>
        </pc:spChg>
      </pc:sldChg>
      <pc:sldChg chg="modSp mod modNotesTx">
        <pc:chgData name="Annie Simmons (SCIE)" userId="cb1977cc-f126-4188-b795-9822bf36fc15" providerId="ADAL" clId="{96032559-599C-4E54-B3E8-EEC04FB47CA2}" dt="2023-07-20T14:55:56.510" v="60" actId="13926"/>
        <pc:sldMkLst>
          <pc:docMk/>
          <pc:sldMk cId="966268897" sldId="1635"/>
        </pc:sldMkLst>
        <pc:spChg chg="mod">
          <ac:chgData name="Annie Simmons (SCIE)" userId="cb1977cc-f126-4188-b795-9822bf36fc15" providerId="ADAL" clId="{96032559-599C-4E54-B3E8-EEC04FB47CA2}" dt="2023-07-20T14:55:56.510" v="60" actId="13926"/>
          <ac:spMkLst>
            <pc:docMk/>
            <pc:sldMk cId="966268897" sldId="1635"/>
            <ac:spMk id="2" creationId="{395A4CF7-C33E-0AA6-067E-D33B61D22D9D}"/>
          </ac:spMkLst>
        </pc:spChg>
      </pc:sldChg>
      <pc:sldChg chg="modSp mod">
        <pc:chgData name="Annie Simmons (SCIE)" userId="cb1977cc-f126-4188-b795-9822bf36fc15" providerId="ADAL" clId="{96032559-599C-4E54-B3E8-EEC04FB47CA2}" dt="2023-07-20T14:56:04.652" v="61" actId="113"/>
        <pc:sldMkLst>
          <pc:docMk/>
          <pc:sldMk cId="3621999628" sldId="1636"/>
        </pc:sldMkLst>
        <pc:spChg chg="mod">
          <ac:chgData name="Annie Simmons (SCIE)" userId="cb1977cc-f126-4188-b795-9822bf36fc15" providerId="ADAL" clId="{96032559-599C-4E54-B3E8-EEC04FB47CA2}" dt="2023-07-20T14:56:04.652" v="61" actId="113"/>
          <ac:spMkLst>
            <pc:docMk/>
            <pc:sldMk cId="3621999628" sldId="1636"/>
            <ac:spMk id="2" creationId="{395A4CF7-C33E-0AA6-067E-D33B61D22D9D}"/>
          </ac:spMkLst>
        </pc:spChg>
      </pc:sldChg>
    </pc:docChg>
  </pc:docChgLst>
  <pc:docChgLst>
    <pc:chgData name="Alison Ridley (SCIE)" userId="18718d87-c1f1-4789-a5e5-7e0d1a2bb89d" providerId="ADAL" clId="{5B8EB934-0970-4B34-951B-B59F927D3151}"/>
    <pc:docChg chg="custSel delSld modSld">
      <pc:chgData name="Alison Ridley (SCIE)" userId="18718d87-c1f1-4789-a5e5-7e0d1a2bb89d" providerId="ADAL" clId="{5B8EB934-0970-4B34-951B-B59F927D3151}" dt="2023-06-22T12:48:27.573" v="5980" actId="5793"/>
      <pc:docMkLst>
        <pc:docMk/>
      </pc:docMkLst>
      <pc:sldChg chg="modNotesTx">
        <pc:chgData name="Alison Ridley (SCIE)" userId="18718d87-c1f1-4789-a5e5-7e0d1a2bb89d" providerId="ADAL" clId="{5B8EB934-0970-4B34-951B-B59F927D3151}" dt="2023-06-22T12:29:45.896" v="5745" actId="313"/>
        <pc:sldMkLst>
          <pc:docMk/>
          <pc:sldMk cId="1040255760" sldId="256"/>
        </pc:sldMkLst>
      </pc:sldChg>
      <pc:sldChg chg="modNotesTx">
        <pc:chgData name="Alison Ridley (SCIE)" userId="18718d87-c1f1-4789-a5e5-7e0d1a2bb89d" providerId="ADAL" clId="{5B8EB934-0970-4B34-951B-B59F927D3151}" dt="2023-06-21T17:19:07.978" v="1168" actId="313"/>
        <pc:sldMkLst>
          <pc:docMk/>
          <pc:sldMk cId="2135546500" sldId="277"/>
        </pc:sldMkLst>
      </pc:sldChg>
      <pc:sldChg chg="modNotesTx">
        <pc:chgData name="Alison Ridley (SCIE)" userId="18718d87-c1f1-4789-a5e5-7e0d1a2bb89d" providerId="ADAL" clId="{5B8EB934-0970-4B34-951B-B59F927D3151}" dt="2023-06-22T08:32:14.421" v="2635" actId="313"/>
        <pc:sldMkLst>
          <pc:docMk/>
          <pc:sldMk cId="2054934921" sldId="332"/>
        </pc:sldMkLst>
      </pc:sldChg>
      <pc:sldChg chg="modNotesTx">
        <pc:chgData name="Alison Ridley (SCIE)" userId="18718d87-c1f1-4789-a5e5-7e0d1a2bb89d" providerId="ADAL" clId="{5B8EB934-0970-4B34-951B-B59F927D3151}" dt="2023-06-22T12:47:54.410" v="5971" actId="20577"/>
        <pc:sldMkLst>
          <pc:docMk/>
          <pc:sldMk cId="3216177621" sldId="355"/>
        </pc:sldMkLst>
      </pc:sldChg>
      <pc:sldChg chg="del">
        <pc:chgData name="Alison Ridley (SCIE)" userId="18718d87-c1f1-4789-a5e5-7e0d1a2bb89d" providerId="ADAL" clId="{5B8EB934-0970-4B34-951B-B59F927D3151}" dt="2023-06-22T12:27:14.808" v="5511" actId="2696"/>
        <pc:sldMkLst>
          <pc:docMk/>
          <pc:sldMk cId="3465668171" sldId="357"/>
        </pc:sldMkLst>
      </pc:sldChg>
      <pc:sldChg chg="modNotesTx">
        <pc:chgData name="Alison Ridley (SCIE)" userId="18718d87-c1f1-4789-a5e5-7e0d1a2bb89d" providerId="ADAL" clId="{5B8EB934-0970-4B34-951B-B59F927D3151}" dt="2023-06-21T17:15:56.264" v="697" actId="313"/>
        <pc:sldMkLst>
          <pc:docMk/>
          <pc:sldMk cId="509549370" sldId="359"/>
        </pc:sldMkLst>
      </pc:sldChg>
      <pc:sldChg chg="modNotesTx">
        <pc:chgData name="Alison Ridley (SCIE)" userId="18718d87-c1f1-4789-a5e5-7e0d1a2bb89d" providerId="ADAL" clId="{5B8EB934-0970-4B34-951B-B59F927D3151}" dt="2023-06-22T12:28:39.292" v="5551" actId="20577"/>
        <pc:sldMkLst>
          <pc:docMk/>
          <pc:sldMk cId="3401939439" sldId="361"/>
        </pc:sldMkLst>
      </pc:sldChg>
      <pc:sldChg chg="modNotesTx">
        <pc:chgData name="Alison Ridley (SCIE)" userId="18718d87-c1f1-4789-a5e5-7e0d1a2bb89d" providerId="ADAL" clId="{5B8EB934-0970-4B34-951B-B59F927D3151}" dt="2023-06-22T08:27:10.719" v="2017" actId="313"/>
        <pc:sldMkLst>
          <pc:docMk/>
          <pc:sldMk cId="664918571" sldId="362"/>
        </pc:sldMkLst>
      </pc:sldChg>
      <pc:sldChg chg="modNotesTx">
        <pc:chgData name="Alison Ridley (SCIE)" userId="18718d87-c1f1-4789-a5e5-7e0d1a2bb89d" providerId="ADAL" clId="{5B8EB934-0970-4B34-951B-B59F927D3151}" dt="2023-06-22T12:25:30.701" v="5508" actId="20577"/>
        <pc:sldMkLst>
          <pc:docMk/>
          <pc:sldMk cId="3483068203" sldId="364"/>
        </pc:sldMkLst>
      </pc:sldChg>
      <pc:sldChg chg="modNotesTx">
        <pc:chgData name="Alison Ridley (SCIE)" userId="18718d87-c1f1-4789-a5e5-7e0d1a2bb89d" providerId="ADAL" clId="{5B8EB934-0970-4B34-951B-B59F927D3151}" dt="2023-06-21T17:14:11.896" v="418" actId="33524"/>
        <pc:sldMkLst>
          <pc:docMk/>
          <pc:sldMk cId="3631509015" sldId="366"/>
        </pc:sldMkLst>
      </pc:sldChg>
      <pc:sldChg chg="del">
        <pc:chgData name="Alison Ridley (SCIE)" userId="18718d87-c1f1-4789-a5e5-7e0d1a2bb89d" providerId="ADAL" clId="{5B8EB934-0970-4B34-951B-B59F927D3151}" dt="2023-06-22T12:26:48.288" v="5510" actId="2696"/>
        <pc:sldMkLst>
          <pc:docMk/>
          <pc:sldMk cId="3827680825" sldId="470"/>
        </pc:sldMkLst>
      </pc:sldChg>
      <pc:sldChg chg="modNotesTx">
        <pc:chgData name="Alison Ridley (SCIE)" userId="18718d87-c1f1-4789-a5e5-7e0d1a2bb89d" providerId="ADAL" clId="{5B8EB934-0970-4B34-951B-B59F927D3151}" dt="2023-06-22T08:30:53.809" v="2471" actId="6549"/>
        <pc:sldMkLst>
          <pc:docMk/>
          <pc:sldMk cId="2313484175" sldId="784"/>
        </pc:sldMkLst>
      </pc:sldChg>
      <pc:sldChg chg="modNotesTx">
        <pc:chgData name="Alison Ridley (SCIE)" userId="18718d87-c1f1-4789-a5e5-7e0d1a2bb89d" providerId="ADAL" clId="{5B8EB934-0970-4B34-951B-B59F927D3151}" dt="2023-06-22T12:48:27.573" v="5980" actId="5793"/>
        <pc:sldMkLst>
          <pc:docMk/>
          <pc:sldMk cId="2251056321" sldId="797"/>
        </pc:sldMkLst>
      </pc:sldChg>
      <pc:sldChg chg="modNotesTx">
        <pc:chgData name="Alison Ridley (SCIE)" userId="18718d87-c1f1-4789-a5e5-7e0d1a2bb89d" providerId="ADAL" clId="{5B8EB934-0970-4B34-951B-B59F927D3151}" dt="2023-06-22T12:26:02.985" v="5509" actId="20577"/>
        <pc:sldMkLst>
          <pc:docMk/>
          <pc:sldMk cId="1541035805" sldId="798"/>
        </pc:sldMkLst>
      </pc:sldChg>
      <pc:sldChg chg="modSp mod modNotesTx">
        <pc:chgData name="Alison Ridley (SCIE)" userId="18718d87-c1f1-4789-a5e5-7e0d1a2bb89d" providerId="ADAL" clId="{5B8EB934-0970-4B34-951B-B59F927D3151}" dt="2023-06-22T12:24:47.109" v="5386" actId="20577"/>
        <pc:sldMkLst>
          <pc:docMk/>
          <pc:sldMk cId="2461223895" sldId="833"/>
        </pc:sldMkLst>
        <pc:spChg chg="mod">
          <ac:chgData name="Alison Ridley (SCIE)" userId="18718d87-c1f1-4789-a5e5-7e0d1a2bb89d" providerId="ADAL" clId="{5B8EB934-0970-4B34-951B-B59F927D3151}" dt="2023-06-22T12:21:48.903" v="4903" actId="20577"/>
          <ac:spMkLst>
            <pc:docMk/>
            <pc:sldMk cId="2461223895" sldId="833"/>
            <ac:spMk id="5" creationId="{00000000-0000-0000-0000-000000000000}"/>
          </ac:spMkLst>
        </pc:spChg>
      </pc:sldChg>
      <pc:sldChg chg="modNotesTx">
        <pc:chgData name="Alison Ridley (SCIE)" userId="18718d87-c1f1-4789-a5e5-7e0d1a2bb89d" providerId="ADAL" clId="{5B8EB934-0970-4B34-951B-B59F927D3151}" dt="2023-06-22T12:21:12.452" v="4883" actId="20577"/>
        <pc:sldMkLst>
          <pc:docMk/>
          <pc:sldMk cId="2923669672" sldId="1436"/>
        </pc:sldMkLst>
      </pc:sldChg>
      <pc:sldChg chg="modNotesTx">
        <pc:chgData name="Alison Ridley (SCIE)" userId="18718d87-c1f1-4789-a5e5-7e0d1a2bb89d" providerId="ADAL" clId="{5B8EB934-0970-4B34-951B-B59F927D3151}" dt="2023-06-22T08:35:40.312" v="2822" actId="313"/>
        <pc:sldMkLst>
          <pc:docMk/>
          <pc:sldMk cId="4114522401" sldId="1437"/>
        </pc:sldMkLst>
      </pc:sldChg>
      <pc:sldChg chg="modNotesTx">
        <pc:chgData name="Alison Ridley (SCIE)" userId="18718d87-c1f1-4789-a5e5-7e0d1a2bb89d" providerId="ADAL" clId="{5B8EB934-0970-4B34-951B-B59F927D3151}" dt="2023-06-21T17:17:37.474" v="905" actId="313"/>
        <pc:sldMkLst>
          <pc:docMk/>
          <pc:sldMk cId="1273109356" sldId="163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C7B57-636E-4329-869B-AE11631A7EE7}" type="doc">
      <dgm:prSet loTypeId="urn:microsoft.com/office/officeart/2011/layout/TabList" loCatId="list" qsTypeId="urn:microsoft.com/office/officeart/2005/8/quickstyle/simple1" qsCatId="simple" csTypeId="urn:microsoft.com/office/officeart/2005/8/colors/colorful2" csCatId="colorful" phldr="1"/>
      <dgm:spPr/>
      <dgm:t>
        <a:bodyPr/>
        <a:lstStyle/>
        <a:p>
          <a:endParaRPr lang="en-GB"/>
        </a:p>
      </dgm:t>
    </dgm:pt>
    <dgm:pt modelId="{F9341EF9-4EB2-4B9B-83AE-9D110AB04FBE}">
      <dgm:prSet phldrT="[Text]" custT="1"/>
      <dgm:spPr>
        <a:xfrm>
          <a:off x="1920464" y="876628"/>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chronology and key records with reviewers; send out invites for meetings</a:t>
          </a:r>
        </a:p>
      </dgm:t>
    </dgm:pt>
    <dgm:pt modelId="{3CB2E55F-F4C7-4D0A-A370-86A814A78355}" type="parTrans" cxnId="{E759F4DF-C9D1-4DD5-B3F3-9AF5475BFA0D}">
      <dgm:prSet/>
      <dgm:spPr/>
      <dgm:t>
        <a:bodyPr/>
        <a:lstStyle/>
        <a:p>
          <a:endParaRPr lang="en-GB" sz="1200">
            <a:latin typeface="Arial" panose="020B0604020202020204" pitchFamily="34" charset="0"/>
            <a:cs typeface="Arial" panose="020B0604020202020204" pitchFamily="34" charset="0"/>
          </a:endParaRPr>
        </a:p>
      </dgm:t>
    </dgm:pt>
    <dgm:pt modelId="{166DEB1C-DA2F-4110-9E4A-B9E9BCE70BF0}" type="sibTrans" cxnId="{E759F4DF-C9D1-4DD5-B3F3-9AF5475BFA0D}">
      <dgm:prSet/>
      <dgm:spPr/>
      <dgm:t>
        <a:bodyPr/>
        <a:lstStyle/>
        <a:p>
          <a:endParaRPr lang="en-GB" sz="1200">
            <a:latin typeface="Arial" panose="020B0604020202020204" pitchFamily="34" charset="0"/>
            <a:cs typeface="Arial" panose="020B0604020202020204" pitchFamily="34" charset="0"/>
          </a:endParaRPr>
        </a:p>
      </dgm:t>
    </dgm:pt>
    <dgm:pt modelId="{F78FFA0D-D3C3-4571-9564-CBF74368D321}">
      <dgm:prSet phldrT="[Text]" custT="1"/>
      <dgm:spPr>
        <a:xfrm>
          <a:off x="1920464" y="1736699"/>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Early Analysis Report </a:t>
          </a:r>
        </a:p>
      </dgm:t>
    </dgm:pt>
    <dgm:pt modelId="{6C9E97F9-504C-46C8-B0D5-2A9A7A6C14B7}" type="parTrans" cxnId="{781BD357-E4C0-494B-8D1B-A6CD39E5C984}">
      <dgm:prSet/>
      <dgm:spPr/>
      <dgm:t>
        <a:bodyPr/>
        <a:lstStyle/>
        <a:p>
          <a:endParaRPr lang="en-GB" sz="1200">
            <a:latin typeface="Arial" panose="020B0604020202020204" pitchFamily="34" charset="0"/>
            <a:cs typeface="Arial" panose="020B0604020202020204" pitchFamily="34" charset="0"/>
          </a:endParaRPr>
        </a:p>
      </dgm:t>
    </dgm:pt>
    <dgm:pt modelId="{B81352D3-199F-4282-A6F9-CE84D4394000}" type="sibTrans" cxnId="{781BD357-E4C0-494B-8D1B-A6CD39E5C984}">
      <dgm:prSet/>
      <dgm:spPr/>
      <dgm:t>
        <a:bodyPr/>
        <a:lstStyle/>
        <a:p>
          <a:endParaRPr lang="en-GB" sz="1200">
            <a:latin typeface="Arial" panose="020B0604020202020204" pitchFamily="34" charset="0"/>
            <a:cs typeface="Arial" panose="020B0604020202020204" pitchFamily="34" charset="0"/>
          </a:endParaRPr>
        </a:p>
      </dgm:t>
    </dgm:pt>
    <dgm:pt modelId="{BAD97CF0-B158-4136-B9ED-EB6CF949B3EA}">
      <dgm:prSet phldrT="[Text]" custT="1"/>
      <dgm:spPr>
        <a:xfrm>
          <a:off x="1920464" y="2629151"/>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Structured multi-agency workshop</a:t>
          </a:r>
        </a:p>
      </dgm:t>
    </dgm:pt>
    <dgm:pt modelId="{772A45D1-A720-4882-A400-9714B397A295}" type="parTrans" cxnId="{AD53F983-EA9F-43FC-9C84-6613CDFDC893}">
      <dgm:prSet/>
      <dgm:spPr/>
      <dgm:t>
        <a:bodyPr/>
        <a:lstStyle/>
        <a:p>
          <a:endParaRPr lang="en-GB" sz="1200">
            <a:latin typeface="Arial" panose="020B0604020202020204" pitchFamily="34" charset="0"/>
            <a:cs typeface="Arial" panose="020B0604020202020204" pitchFamily="34" charset="0"/>
          </a:endParaRPr>
        </a:p>
      </dgm:t>
    </dgm:pt>
    <dgm:pt modelId="{1DFE83BE-438D-4ED5-9FB9-C4C26D2E2DD6}" type="sibTrans" cxnId="{AD53F983-EA9F-43FC-9C84-6613CDFDC893}">
      <dgm:prSet/>
      <dgm:spPr/>
      <dgm:t>
        <a:bodyPr/>
        <a:lstStyle/>
        <a:p>
          <a:endParaRPr lang="en-GB" sz="1200">
            <a:latin typeface="Arial" panose="020B0604020202020204" pitchFamily="34" charset="0"/>
            <a:cs typeface="Arial" panose="020B0604020202020204" pitchFamily="34" charset="0"/>
          </a:endParaRPr>
        </a:p>
      </dgm:t>
    </dgm:pt>
    <dgm:pt modelId="{CE10F5A4-B407-4A4C-812B-9B3EDB040055}">
      <dgm:prSet phldrT="[Text]" custT="1"/>
      <dgm:spPr>
        <a:xfrm>
          <a:off x="1920464" y="366"/>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 up meeting with leads from involved agencies and reviewers</a:t>
          </a:r>
        </a:p>
      </dgm:t>
    </dgm:pt>
    <dgm:pt modelId="{4B5F9DCF-F9CD-4986-84EF-13CEE4673CDD}" type="parTrans" cxnId="{3DC91937-E810-4353-A444-B7997350C554}">
      <dgm:prSet/>
      <dgm:spPr/>
      <dgm:t>
        <a:bodyPr/>
        <a:lstStyle/>
        <a:p>
          <a:endParaRPr lang="en-GB" sz="1200">
            <a:latin typeface="Arial" panose="020B0604020202020204" pitchFamily="34" charset="0"/>
            <a:cs typeface="Arial" panose="020B0604020202020204" pitchFamily="34" charset="0"/>
          </a:endParaRPr>
        </a:p>
      </dgm:t>
    </dgm:pt>
    <dgm:pt modelId="{1EA3CE80-47FA-45B9-B795-C94980FED049}" type="sibTrans" cxnId="{3DC91937-E810-4353-A444-B7997350C554}">
      <dgm:prSet/>
      <dgm:spPr/>
      <dgm:t>
        <a:bodyPr/>
        <a:lstStyle/>
        <a:p>
          <a:endParaRPr lang="en-GB" sz="1200">
            <a:latin typeface="Arial" panose="020B0604020202020204" pitchFamily="34" charset="0"/>
            <a:cs typeface="Arial" panose="020B0604020202020204" pitchFamily="34" charset="0"/>
          </a:endParaRPr>
        </a:p>
      </dgm:t>
    </dgm:pt>
    <dgm:pt modelId="{78F5363E-D974-4046-9154-E45261A13777}">
      <dgm:prSet phldrT="[Text]" custT="1"/>
      <dgm:spPr>
        <a:xfrm>
          <a:off x="0" y="7418"/>
          <a:ext cx="1920464" cy="834534"/>
        </a:xfrm>
        <a:prstGeom prst="round2SameRect">
          <a:avLst>
            <a:gd name="adj1" fmla="val 16670"/>
            <a:gd name="adj2" fmla="val 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2</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0E7BDE96-FAAE-482F-94DD-BF49DFE4B00B}" type="parTrans" cxnId="{9303E52F-5A24-4B2A-A7ED-8CC1992FB678}">
      <dgm:prSet/>
      <dgm:spPr/>
      <dgm:t>
        <a:bodyPr/>
        <a:lstStyle/>
        <a:p>
          <a:endParaRPr lang="en-GB" sz="1200">
            <a:latin typeface="Arial" panose="020B0604020202020204" pitchFamily="34" charset="0"/>
            <a:cs typeface="Arial" panose="020B0604020202020204" pitchFamily="34" charset="0"/>
          </a:endParaRPr>
        </a:p>
      </dgm:t>
    </dgm:pt>
    <dgm:pt modelId="{9C62C860-3318-4346-A8F4-F51561AADD3B}" type="sibTrans" cxnId="{9303E52F-5A24-4B2A-A7ED-8CC1992FB678}">
      <dgm:prSet/>
      <dgm:spPr/>
      <dgm:t>
        <a:bodyPr/>
        <a:lstStyle/>
        <a:p>
          <a:endParaRPr lang="en-GB" sz="1200">
            <a:latin typeface="Arial" panose="020B0604020202020204" pitchFamily="34" charset="0"/>
            <a:cs typeface="Arial" panose="020B0604020202020204" pitchFamily="34" charset="0"/>
          </a:endParaRPr>
        </a:p>
      </dgm:t>
    </dgm:pt>
    <dgm:pt modelId="{E1D8FDD3-8B45-48A4-9009-A7DC7DF7D908}">
      <dgm:prSet phldrT="[Text]" custT="1"/>
      <dgm:spPr>
        <a:xfrm>
          <a:off x="0" y="876628"/>
          <a:ext cx="1920464" cy="834534"/>
        </a:xfrm>
        <a:prstGeom prst="round2SameRect">
          <a:avLst>
            <a:gd name="adj1" fmla="val 16670"/>
            <a:gd name="adj2" fmla="val 0"/>
          </a:avLst>
        </a:prstGeom>
        <a:solidFill>
          <a:srgbClr val="C0504D">
            <a:hueOff val="936304"/>
            <a:satOff val="-1168"/>
            <a:lumOff val="275"/>
            <a:alphaOff val="0"/>
          </a:srgbClr>
        </a:solidFill>
        <a:ln w="25400" cap="flat" cmpd="sng" algn="ctr">
          <a:solidFill>
            <a:srgbClr val="C0504D">
              <a:hueOff val="936304"/>
              <a:satOff val="-1168"/>
              <a:lumOff val="275"/>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2</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56617816-B10B-4F98-8525-7BA31F1EDCE9}" type="parTrans" cxnId="{D53C6329-6176-4844-9954-D66789CBBEA8}">
      <dgm:prSet/>
      <dgm:spPr/>
      <dgm:t>
        <a:bodyPr/>
        <a:lstStyle/>
        <a:p>
          <a:endParaRPr lang="en-GB" sz="1200">
            <a:latin typeface="Arial" panose="020B0604020202020204" pitchFamily="34" charset="0"/>
            <a:cs typeface="Arial" panose="020B0604020202020204" pitchFamily="34" charset="0"/>
          </a:endParaRPr>
        </a:p>
      </dgm:t>
    </dgm:pt>
    <dgm:pt modelId="{5AA266A8-60F0-4F98-89C7-4C9BF7C7C140}" type="sibTrans" cxnId="{D53C6329-6176-4844-9954-D66789CBBEA8}">
      <dgm:prSet/>
      <dgm:spPr/>
      <dgm:t>
        <a:bodyPr/>
        <a:lstStyle/>
        <a:p>
          <a:endParaRPr lang="en-GB" sz="1200">
            <a:latin typeface="Arial" panose="020B0604020202020204" pitchFamily="34" charset="0"/>
            <a:cs typeface="Arial" panose="020B0604020202020204" pitchFamily="34" charset="0"/>
          </a:endParaRPr>
        </a:p>
      </dgm:t>
    </dgm:pt>
    <dgm:pt modelId="{9990A902-DA6F-486C-854F-D24B8AC68BB6}">
      <dgm:prSet phldrT="[Text]" custT="1"/>
      <dgm:spPr>
        <a:xfrm>
          <a:off x="0" y="4381674"/>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5</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F128B023-42B5-46EE-B3A5-F174099F9CA5}" type="parTrans" cxnId="{2EA0A1A4-6489-4A7F-A753-00CFC8BEC909}">
      <dgm:prSet/>
      <dgm:spPr/>
      <dgm:t>
        <a:bodyPr/>
        <a:lstStyle/>
        <a:p>
          <a:endParaRPr lang="en-GB" sz="1200">
            <a:latin typeface="Arial" panose="020B0604020202020204" pitchFamily="34" charset="0"/>
            <a:cs typeface="Arial" panose="020B0604020202020204" pitchFamily="34" charset="0"/>
          </a:endParaRPr>
        </a:p>
      </dgm:t>
    </dgm:pt>
    <dgm:pt modelId="{0C49AB3F-EA21-4637-81E0-0917A098260C}" type="sibTrans" cxnId="{2EA0A1A4-6489-4A7F-A753-00CFC8BEC909}">
      <dgm:prSet/>
      <dgm:spPr/>
      <dgm:t>
        <a:bodyPr/>
        <a:lstStyle/>
        <a:p>
          <a:endParaRPr lang="en-GB" sz="1200">
            <a:latin typeface="Arial" panose="020B0604020202020204" pitchFamily="34" charset="0"/>
            <a:cs typeface="Arial" panose="020B0604020202020204" pitchFamily="34" charset="0"/>
          </a:endParaRPr>
        </a:p>
      </dgm:t>
    </dgm:pt>
    <dgm:pt modelId="{C9871A8C-7DBC-4BA8-89D4-6826B7432040}">
      <dgm:prSet phldrT="[Text]" custT="1"/>
      <dgm:spPr>
        <a:xfrm>
          <a:off x="0" y="1752889"/>
          <a:ext cx="1920464" cy="834534"/>
        </a:xfrm>
        <a:prstGeom prst="round2SameRect">
          <a:avLst>
            <a:gd name="adj1" fmla="val 16670"/>
            <a:gd name="adj2" fmla="val 0"/>
          </a:avLst>
        </a:prstGeom>
        <a:solidFill>
          <a:srgbClr val="C0504D">
            <a:hueOff val="1872608"/>
            <a:satOff val="-2336"/>
            <a:lumOff val="549"/>
            <a:alphaOff val="0"/>
          </a:srgbClr>
        </a:solidFill>
        <a:ln w="25400" cap="flat" cmpd="sng" algn="ctr">
          <a:solidFill>
            <a:srgbClr val="C0504D">
              <a:hueOff val="1872608"/>
              <a:satOff val="-2336"/>
              <a:lumOff val="549"/>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3</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9C40A0DF-C87B-4001-8E0E-43C82A974C5E}" type="sibTrans" cxnId="{E94E4E51-8198-40B7-9F69-B21778C9B9C2}">
      <dgm:prSet/>
      <dgm:spPr/>
      <dgm:t>
        <a:bodyPr/>
        <a:lstStyle/>
        <a:p>
          <a:endParaRPr lang="en-GB" sz="1200">
            <a:latin typeface="Arial" panose="020B0604020202020204" pitchFamily="34" charset="0"/>
            <a:cs typeface="Arial" panose="020B0604020202020204" pitchFamily="34" charset="0"/>
          </a:endParaRPr>
        </a:p>
      </dgm:t>
    </dgm:pt>
    <dgm:pt modelId="{6B5A5240-59BE-4CE2-A578-8B88A5ADF16F}" type="parTrans" cxnId="{E94E4E51-8198-40B7-9F69-B21778C9B9C2}">
      <dgm:prSet/>
      <dgm:spPr/>
      <dgm:t>
        <a:bodyPr/>
        <a:lstStyle/>
        <a:p>
          <a:endParaRPr lang="en-GB" sz="1200">
            <a:latin typeface="Arial" panose="020B0604020202020204" pitchFamily="34" charset="0"/>
            <a:cs typeface="Arial" panose="020B0604020202020204" pitchFamily="34" charset="0"/>
          </a:endParaRPr>
        </a:p>
      </dgm:t>
    </dgm:pt>
    <dgm:pt modelId="{8F55CC22-16C7-40F7-AE1E-0E78FBE62A6F}">
      <dgm:prSet phldrT="[Text]" custT="1"/>
      <dgm:spPr>
        <a:xfrm>
          <a:off x="1920464" y="4381674"/>
          <a:ext cx="5465936" cy="834534"/>
        </a:xfrm>
        <a:prstGeom prst="rect">
          <a:avLst/>
        </a:prstGeom>
        <a:noFill/>
        <a:ln>
          <a:noFill/>
        </a:ln>
        <a:effectLst/>
      </dgm:spPr>
      <dgm:t>
        <a:bodyPr/>
        <a:lstStyle/>
        <a:p>
          <a:pPr>
            <a:buNone/>
          </a:pPr>
          <a:r>
            <a:rPr lang="en-GB" sz="2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brief systems findings report</a:t>
          </a:r>
        </a:p>
      </dgm:t>
    </dgm:pt>
    <dgm:pt modelId="{59FE58A6-83B1-4E25-BF1A-23FD8A59D06F}" type="parTrans" cxnId="{0D2B77FA-09B1-43BC-84CF-EBEEB1DED595}">
      <dgm:prSet/>
      <dgm:spPr/>
      <dgm:t>
        <a:bodyPr/>
        <a:lstStyle/>
        <a:p>
          <a:endParaRPr lang="en-GB"/>
        </a:p>
      </dgm:t>
    </dgm:pt>
    <dgm:pt modelId="{5BC7E37A-E089-45F2-9AB2-B82CDC41F0B4}" type="sibTrans" cxnId="{0D2B77FA-09B1-43BC-84CF-EBEEB1DED595}">
      <dgm:prSet/>
      <dgm:spPr/>
      <dgm:t>
        <a:bodyPr/>
        <a:lstStyle/>
        <a:p>
          <a:endParaRPr lang="en-GB"/>
        </a:p>
      </dgm:t>
    </dgm:pt>
    <dgm:pt modelId="{7B61F6A8-85F1-47C6-A76D-CE55C3F016B7}">
      <dgm:prSet phldrT="[Text]" custT="1"/>
      <dgm:spPr>
        <a:xfrm>
          <a:off x="1920464" y="3570690"/>
          <a:ext cx="5465936" cy="834534"/>
        </a:xfrm>
        <a:prstGeom prst="rect">
          <a:avLst/>
        </a:prstGeom>
        <a:noFill/>
        <a:ln w="25400" cap="flat" cmpd="sng" algn="ctr">
          <a:solidFill>
            <a:srgbClr val="C0504D">
              <a:hueOff val="4681519"/>
              <a:satOff val="-5839"/>
              <a:lumOff val="1373"/>
              <a:alphaOff val="0"/>
            </a:srgbClr>
          </a:solidFill>
          <a:prstDash val="solid"/>
        </a:ln>
        <a:effectLst/>
      </dgm:spPr>
      <dgm:t>
        <a:bodyPr/>
        <a:lstStyle/>
        <a:p>
          <a:pPr>
            <a:buNone/>
          </a:pPr>
          <a:r>
            <a:rPr lang="en-US" sz="2400" dirty="0">
              <a:solidFill>
                <a:sysClr val="windowText" lastClr="000000"/>
              </a:solidFill>
              <a:latin typeface="Arial" panose="020B0604020202020204" pitchFamily="34" charset="0"/>
              <a:ea typeface="+mn-ea"/>
              <a:cs typeface="Arial" panose="020B0604020202020204" pitchFamily="34" charset="0"/>
            </a:rPr>
            <a:t>Input from agency leads to confirm systems findings </a:t>
          </a:r>
          <a:endParaRPr lang="en-GB" sz="2400" dirty="0">
            <a:solidFill>
              <a:sysClr val="windowText" lastClr="000000"/>
            </a:solidFill>
            <a:latin typeface="Arial" panose="020B0604020202020204" pitchFamily="34" charset="0"/>
            <a:ea typeface="+mn-ea"/>
            <a:cs typeface="Arial" panose="020B0604020202020204" pitchFamily="34" charset="0"/>
          </a:endParaRPr>
        </a:p>
      </dgm:t>
    </dgm:pt>
    <dgm:pt modelId="{A87F7041-42AF-438A-98FA-1D8CD4810357}" type="parTrans" cxnId="{731327B9-869B-4B34-8460-F4A6FC26D929}">
      <dgm:prSet/>
      <dgm:spPr/>
      <dgm:t>
        <a:bodyPr/>
        <a:lstStyle/>
        <a:p>
          <a:endParaRPr lang="en-GB"/>
        </a:p>
      </dgm:t>
    </dgm:pt>
    <dgm:pt modelId="{AF1E0BEF-09F2-48E7-B19F-6892BEE12153}" type="sibTrans" cxnId="{731327B9-869B-4B34-8460-F4A6FC26D929}">
      <dgm:prSet/>
      <dgm:spPr/>
      <dgm:t>
        <a:bodyPr/>
        <a:lstStyle/>
        <a:p>
          <a:endParaRPr lang="en-GB"/>
        </a:p>
      </dgm:t>
    </dgm:pt>
    <dgm:pt modelId="{D013371D-5159-4479-80B1-0ED00C30A966}">
      <dgm:prSet phldrT="[Text]" custT="1"/>
      <dgm:spPr>
        <a:xfrm>
          <a:off x="0" y="3505412"/>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5</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F33E8CB1-B3D7-470F-BA61-B96F5A39E8B1}" type="parTrans" cxnId="{DE053148-ED0A-4783-9B11-20F18BED13A0}">
      <dgm:prSet/>
      <dgm:spPr/>
      <dgm:t>
        <a:bodyPr/>
        <a:lstStyle/>
        <a:p>
          <a:endParaRPr lang="en-GB"/>
        </a:p>
      </dgm:t>
    </dgm:pt>
    <dgm:pt modelId="{6C844190-480F-408A-81F5-7CAD21DECC12}" type="sibTrans" cxnId="{DE053148-ED0A-4783-9B11-20F18BED13A0}">
      <dgm:prSet/>
      <dgm:spPr/>
      <dgm:t>
        <a:bodyPr/>
        <a:lstStyle/>
        <a:p>
          <a:endParaRPr lang="en-GB"/>
        </a:p>
      </dgm:t>
    </dgm:pt>
    <dgm:pt modelId="{39AED641-B78D-4D73-9999-D3D1A1CC658C}">
      <dgm:prSet phldrT="[Text]" custT="1"/>
      <dgm:spPr>
        <a:xfrm>
          <a:off x="0" y="2629151"/>
          <a:ext cx="1920464" cy="834534"/>
        </a:xfrm>
        <a:prstGeom prst="round2SameRect">
          <a:avLst>
            <a:gd name="adj1" fmla="val 16670"/>
            <a:gd name="adj2" fmla="val 0"/>
          </a:avLst>
        </a:prstGeom>
        <a:solidFill>
          <a:srgbClr val="C0504D">
            <a:hueOff val="2808911"/>
            <a:satOff val="-3503"/>
            <a:lumOff val="824"/>
            <a:alphaOff val="0"/>
          </a:srgbClr>
        </a:solidFill>
        <a:ln w="25400" cap="flat" cmpd="sng" algn="ctr">
          <a:solidFill>
            <a:srgbClr val="C0504D">
              <a:hueOff val="2808911"/>
              <a:satOff val="-3503"/>
              <a:lumOff val="824"/>
              <a:alphaOff val="0"/>
            </a:srgbClr>
          </a:solidFill>
          <a:prstDash val="solid"/>
          <a:miter lim="800000"/>
        </a:ln>
        <a:effectLst/>
      </dgm:spPr>
      <dgm:t>
        <a:bodyPr/>
        <a:lstStyle/>
        <a:p>
          <a:pPr>
            <a:buNone/>
          </a:pPr>
          <a:r>
            <a:rPr lang="en-US" sz="2400" dirty="0">
              <a:solidFill>
                <a:sysClr val="window" lastClr="FFFFFF"/>
              </a:solidFill>
              <a:latin typeface="Arial" panose="020B0604020202020204" pitchFamily="34" charset="0"/>
              <a:ea typeface="+mn-ea"/>
              <a:cs typeface="Arial" panose="020B0604020202020204" pitchFamily="34" charset="0"/>
            </a:rPr>
            <a:t>4</a:t>
          </a:r>
          <a:endParaRPr lang="en-GB" sz="2400" dirty="0">
            <a:solidFill>
              <a:sysClr val="window" lastClr="FFFFFF"/>
            </a:solidFill>
            <a:latin typeface="Arial" panose="020B0604020202020204" pitchFamily="34" charset="0"/>
            <a:ea typeface="+mn-ea"/>
            <a:cs typeface="Arial" panose="020B0604020202020204" pitchFamily="34" charset="0"/>
          </a:endParaRPr>
        </a:p>
      </dgm:t>
    </dgm:pt>
    <dgm:pt modelId="{DCBB5508-12F7-4249-A700-C284B54267F8}" type="sibTrans" cxnId="{F26CA870-5FB1-479A-9BFD-A0DE8975E8D0}">
      <dgm:prSet/>
      <dgm:spPr/>
      <dgm:t>
        <a:bodyPr/>
        <a:lstStyle/>
        <a:p>
          <a:endParaRPr lang="en-GB" sz="1200">
            <a:latin typeface="Arial" panose="020B0604020202020204" pitchFamily="34" charset="0"/>
            <a:cs typeface="Arial" panose="020B0604020202020204" pitchFamily="34" charset="0"/>
          </a:endParaRPr>
        </a:p>
      </dgm:t>
    </dgm:pt>
    <dgm:pt modelId="{85C1A4CF-848C-4E57-AD28-3BBBA08F2836}" type="parTrans" cxnId="{F26CA870-5FB1-479A-9BFD-A0DE8975E8D0}">
      <dgm:prSet/>
      <dgm:spPr/>
      <dgm:t>
        <a:bodyPr/>
        <a:lstStyle/>
        <a:p>
          <a:endParaRPr lang="en-GB" sz="1200">
            <a:latin typeface="Arial" panose="020B0604020202020204" pitchFamily="34" charset="0"/>
            <a:cs typeface="Arial" panose="020B0604020202020204" pitchFamily="34" charset="0"/>
          </a:endParaRPr>
        </a:p>
      </dgm:t>
    </dgm:pt>
    <dgm:pt modelId="{21D5CD0B-6209-43D0-B0E1-EFB50AF82F08}" type="pres">
      <dgm:prSet presAssocID="{2B3C7B57-636E-4329-869B-AE11631A7EE7}" presName="Name0" presStyleCnt="0">
        <dgm:presLayoutVars>
          <dgm:chMax/>
          <dgm:chPref val="3"/>
          <dgm:dir/>
          <dgm:animOne val="branch"/>
          <dgm:animLvl val="lvl"/>
        </dgm:presLayoutVars>
      </dgm:prSet>
      <dgm:spPr/>
    </dgm:pt>
    <dgm:pt modelId="{ABE95F67-14B6-4873-B440-6F614860E66A}" type="pres">
      <dgm:prSet presAssocID="{78F5363E-D974-4046-9154-E45261A13777}" presName="composite" presStyleCnt="0"/>
      <dgm:spPr/>
    </dgm:pt>
    <dgm:pt modelId="{E5A06137-0235-4BF8-9843-51549B1E97F3}" type="pres">
      <dgm:prSet presAssocID="{78F5363E-D974-4046-9154-E45261A13777}" presName="FirstChild" presStyleLbl="revTx" presStyleIdx="0" presStyleCnt="6">
        <dgm:presLayoutVars>
          <dgm:chMax val="0"/>
          <dgm:chPref val="0"/>
          <dgm:bulletEnabled val="1"/>
        </dgm:presLayoutVars>
      </dgm:prSet>
      <dgm:spPr/>
    </dgm:pt>
    <dgm:pt modelId="{0363E48E-38A8-42F3-B7A7-27AF1D7D1EBC}" type="pres">
      <dgm:prSet presAssocID="{78F5363E-D974-4046-9154-E45261A13777}" presName="Parent" presStyleLbl="alignNode1" presStyleIdx="0" presStyleCnt="6" custLinFactNeighborX="-537" custLinFactNeighborY="845">
        <dgm:presLayoutVars>
          <dgm:chMax val="3"/>
          <dgm:chPref val="3"/>
          <dgm:bulletEnabled val="1"/>
        </dgm:presLayoutVars>
      </dgm:prSet>
      <dgm:spPr/>
    </dgm:pt>
    <dgm:pt modelId="{102F59DE-F364-40AF-8305-B7879200AE39}" type="pres">
      <dgm:prSet presAssocID="{78F5363E-D974-4046-9154-E45261A13777}" presName="Accent" presStyleLbl="parChTrans1D1" presStyleIdx="0" presStyleCnt="6"/>
      <dgm:spPr>
        <a:xfrm>
          <a:off x="0" y="834901"/>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9575F5BC-BC89-488B-A90A-97083404C71B}" type="pres">
      <dgm:prSet presAssocID="{9C62C860-3318-4346-A8F4-F51561AADD3B}" presName="sibTrans" presStyleCnt="0"/>
      <dgm:spPr/>
    </dgm:pt>
    <dgm:pt modelId="{A4D3B0B2-0BC0-4EA5-9BF5-9F9A73B4CCC7}" type="pres">
      <dgm:prSet presAssocID="{E1D8FDD3-8B45-48A4-9009-A7DC7DF7D908}" presName="composite" presStyleCnt="0"/>
      <dgm:spPr/>
    </dgm:pt>
    <dgm:pt modelId="{C6BE630D-78C7-4175-8BF2-788B8ACF57D7}" type="pres">
      <dgm:prSet presAssocID="{E1D8FDD3-8B45-48A4-9009-A7DC7DF7D908}" presName="FirstChild" presStyleLbl="revTx" presStyleIdx="1" presStyleCnt="6">
        <dgm:presLayoutVars>
          <dgm:chMax val="0"/>
          <dgm:chPref val="0"/>
          <dgm:bulletEnabled val="1"/>
        </dgm:presLayoutVars>
      </dgm:prSet>
      <dgm:spPr/>
    </dgm:pt>
    <dgm:pt modelId="{59A1C5AC-3A60-4036-BA3A-109A4581C6A1}" type="pres">
      <dgm:prSet presAssocID="{E1D8FDD3-8B45-48A4-9009-A7DC7DF7D908}" presName="Parent" presStyleLbl="alignNode1" presStyleIdx="1" presStyleCnt="6">
        <dgm:presLayoutVars>
          <dgm:chMax val="3"/>
          <dgm:chPref val="3"/>
          <dgm:bulletEnabled val="1"/>
        </dgm:presLayoutVars>
      </dgm:prSet>
      <dgm:spPr/>
    </dgm:pt>
    <dgm:pt modelId="{9E5C78C6-EB78-4542-B0D4-C393B349CBAC}" type="pres">
      <dgm:prSet presAssocID="{E1D8FDD3-8B45-48A4-9009-A7DC7DF7D908}" presName="Accent" presStyleLbl="parChTrans1D1" presStyleIdx="1" presStyleCnt="6"/>
      <dgm:spPr>
        <a:xfrm>
          <a:off x="0" y="1711163"/>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E642DCA2-1AA0-4832-B2C0-98C3434B6B1E}" type="pres">
      <dgm:prSet presAssocID="{5AA266A8-60F0-4F98-89C7-4C9BF7C7C140}" presName="sibTrans" presStyleCnt="0"/>
      <dgm:spPr/>
    </dgm:pt>
    <dgm:pt modelId="{18B9DC63-0BCA-4C88-8C57-B60A2C7DD173}" type="pres">
      <dgm:prSet presAssocID="{C9871A8C-7DBC-4BA8-89D4-6826B7432040}" presName="composite" presStyleCnt="0"/>
      <dgm:spPr/>
    </dgm:pt>
    <dgm:pt modelId="{F5E0C2D4-6791-4D3C-944C-810C8E6D60DF}" type="pres">
      <dgm:prSet presAssocID="{C9871A8C-7DBC-4BA8-89D4-6826B7432040}" presName="FirstChild" presStyleLbl="revTx" presStyleIdx="2" presStyleCnt="6" custLinFactNeighborX="674" custLinFactNeighborY="-1940">
        <dgm:presLayoutVars>
          <dgm:chMax val="0"/>
          <dgm:chPref val="0"/>
          <dgm:bulletEnabled val="1"/>
        </dgm:presLayoutVars>
      </dgm:prSet>
      <dgm:spPr/>
    </dgm:pt>
    <dgm:pt modelId="{4F7529CE-6636-4C16-8FDF-888C374F2FEF}" type="pres">
      <dgm:prSet presAssocID="{C9871A8C-7DBC-4BA8-89D4-6826B7432040}" presName="Parent" presStyleLbl="alignNode1" presStyleIdx="2" presStyleCnt="6">
        <dgm:presLayoutVars>
          <dgm:chMax val="3"/>
          <dgm:chPref val="3"/>
          <dgm:bulletEnabled val="1"/>
        </dgm:presLayoutVars>
      </dgm:prSet>
      <dgm:spPr/>
    </dgm:pt>
    <dgm:pt modelId="{216C5FEA-E2FC-4A09-8DB4-C0B969A8EC49}" type="pres">
      <dgm:prSet presAssocID="{C9871A8C-7DBC-4BA8-89D4-6826B7432040}" presName="Accent" presStyleLbl="parChTrans1D1" presStyleIdx="2" presStyleCnt="6"/>
      <dgm:spPr>
        <a:xfrm>
          <a:off x="0" y="2587424"/>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50CA7B47-D513-4816-ABED-8378EE853EC9}" type="pres">
      <dgm:prSet presAssocID="{9C40A0DF-C87B-4001-8E0E-43C82A974C5E}" presName="sibTrans" presStyleCnt="0"/>
      <dgm:spPr/>
    </dgm:pt>
    <dgm:pt modelId="{E4436766-E0F3-4148-AA3C-AFEF585EA9AF}" type="pres">
      <dgm:prSet presAssocID="{39AED641-B78D-4D73-9999-D3D1A1CC658C}" presName="composite" presStyleCnt="0"/>
      <dgm:spPr/>
    </dgm:pt>
    <dgm:pt modelId="{601EA9FE-0F21-4F5E-BD91-02D6E2F6C51F}" type="pres">
      <dgm:prSet presAssocID="{39AED641-B78D-4D73-9999-D3D1A1CC658C}" presName="FirstChild" presStyleLbl="revTx" presStyleIdx="3" presStyleCnt="6">
        <dgm:presLayoutVars>
          <dgm:chMax val="0"/>
          <dgm:chPref val="0"/>
          <dgm:bulletEnabled val="1"/>
        </dgm:presLayoutVars>
      </dgm:prSet>
      <dgm:spPr>
        <a:prstGeom prst="rect">
          <a:avLst/>
        </a:prstGeom>
      </dgm:spPr>
    </dgm:pt>
    <dgm:pt modelId="{C91D771B-BE50-48D6-80B1-CE093192B79B}" type="pres">
      <dgm:prSet presAssocID="{39AED641-B78D-4D73-9999-D3D1A1CC658C}" presName="Parent" presStyleLbl="alignNode1" presStyleIdx="3" presStyleCnt="6">
        <dgm:presLayoutVars>
          <dgm:chMax val="3"/>
          <dgm:chPref val="3"/>
          <dgm:bulletEnabled val="1"/>
        </dgm:presLayoutVars>
      </dgm:prSet>
      <dgm:spPr/>
    </dgm:pt>
    <dgm:pt modelId="{2CBF0EDE-07E4-4CC1-BAA6-9C0080551B63}" type="pres">
      <dgm:prSet presAssocID="{39AED641-B78D-4D73-9999-D3D1A1CC658C}" presName="Accent" presStyleLbl="parChTrans1D1" presStyleIdx="3" presStyleCnt="6"/>
      <dgm:spPr>
        <a:xfrm>
          <a:off x="0" y="3463686"/>
          <a:ext cx="7386401" cy="0"/>
        </a:xfrm>
        <a:prstGeom prst="line">
          <a:avLst/>
        </a:prstGeom>
        <a:noFill/>
        <a:ln w="25400" cap="flat" cmpd="sng" algn="ctr">
          <a:solidFill>
            <a:srgbClr val="C0504D">
              <a:hueOff val="0"/>
              <a:satOff val="0"/>
              <a:lumOff val="0"/>
              <a:alphaOff val="0"/>
            </a:srgbClr>
          </a:solidFill>
          <a:prstDash val="solid"/>
          <a:miter lim="800000"/>
        </a:ln>
        <a:effectLst/>
      </dgm:spPr>
    </dgm:pt>
    <dgm:pt modelId="{E6E228D3-AE18-4991-818B-627D694ECF09}" type="pres">
      <dgm:prSet presAssocID="{DCBB5508-12F7-4249-A700-C284B54267F8}" presName="sibTrans" presStyleCnt="0"/>
      <dgm:spPr/>
    </dgm:pt>
    <dgm:pt modelId="{40DB1CB3-40C9-4D44-A5C5-02E2CE4FC6B9}" type="pres">
      <dgm:prSet presAssocID="{D013371D-5159-4479-80B1-0ED00C30A966}" presName="composite" presStyleCnt="0"/>
      <dgm:spPr/>
    </dgm:pt>
    <dgm:pt modelId="{76AD10E3-B1A9-4A21-84BF-7833D66ADF5D}" type="pres">
      <dgm:prSet presAssocID="{D013371D-5159-4479-80B1-0ED00C30A966}" presName="FirstChild" presStyleLbl="revTx" presStyleIdx="4" presStyleCnt="6" custLinFactNeighborX="674" custLinFactNeighborY="7822">
        <dgm:presLayoutVars>
          <dgm:chMax val="0"/>
          <dgm:chPref val="0"/>
          <dgm:bulletEnabled val="1"/>
        </dgm:presLayoutVars>
      </dgm:prSet>
      <dgm:spPr/>
    </dgm:pt>
    <dgm:pt modelId="{BC758817-B4DC-4476-86FB-95F584A0AB3A}" type="pres">
      <dgm:prSet presAssocID="{D013371D-5159-4479-80B1-0ED00C30A966}" presName="Parent" presStyleLbl="alignNode1" presStyleIdx="4" presStyleCnt="6">
        <dgm:presLayoutVars>
          <dgm:chMax val="3"/>
          <dgm:chPref val="3"/>
          <dgm:bulletEnabled val="1"/>
        </dgm:presLayoutVars>
      </dgm:prSet>
      <dgm:spPr/>
    </dgm:pt>
    <dgm:pt modelId="{0D7E4CBA-D452-4230-9301-FD90318C948A}" type="pres">
      <dgm:prSet presAssocID="{D013371D-5159-4479-80B1-0ED00C30A966}" presName="Accent" presStyleLbl="parChTrans1D1" presStyleIdx="4" presStyleCnt="6"/>
      <dgm:spPr>
        <a:xfrm>
          <a:off x="0" y="4339947"/>
          <a:ext cx="7386401" cy="0"/>
        </a:xfrm>
        <a:prstGeom prst="line">
          <a:avLst/>
        </a:prstGeom>
        <a:noFill/>
        <a:ln w="12700" cap="flat" cmpd="sng" algn="ctr">
          <a:solidFill>
            <a:srgbClr val="ED7D31">
              <a:hueOff val="0"/>
              <a:satOff val="0"/>
              <a:lumOff val="0"/>
              <a:alphaOff val="0"/>
            </a:srgbClr>
          </a:solidFill>
          <a:prstDash val="solid"/>
          <a:miter lim="800000"/>
        </a:ln>
        <a:effectLst/>
      </dgm:spPr>
    </dgm:pt>
    <dgm:pt modelId="{DDC448BE-441F-403A-B7D8-26A198EC9AB5}" type="pres">
      <dgm:prSet presAssocID="{6C844190-480F-408A-81F5-7CAD21DECC12}" presName="sibTrans" presStyleCnt="0"/>
      <dgm:spPr/>
    </dgm:pt>
    <dgm:pt modelId="{0A936005-C420-4FFC-887D-BD40A470F9CC}" type="pres">
      <dgm:prSet presAssocID="{9990A902-DA6F-486C-854F-D24B8AC68BB6}" presName="composite" presStyleCnt="0"/>
      <dgm:spPr/>
    </dgm:pt>
    <dgm:pt modelId="{068755A1-F042-45E8-905C-8B044F916A9C}" type="pres">
      <dgm:prSet presAssocID="{9990A902-DA6F-486C-854F-D24B8AC68BB6}" presName="FirstChild" presStyleLbl="revTx" presStyleIdx="5" presStyleCnt="6">
        <dgm:presLayoutVars>
          <dgm:chMax val="0"/>
          <dgm:chPref val="0"/>
          <dgm:bulletEnabled val="1"/>
        </dgm:presLayoutVars>
      </dgm:prSet>
      <dgm:spPr/>
    </dgm:pt>
    <dgm:pt modelId="{E3A65B95-D2D5-42CF-8A48-7358DE3CE8D1}" type="pres">
      <dgm:prSet presAssocID="{9990A902-DA6F-486C-854F-D24B8AC68BB6}" presName="Parent" presStyleLbl="alignNode1" presStyleIdx="5" presStyleCnt="6">
        <dgm:presLayoutVars>
          <dgm:chMax val="3"/>
          <dgm:chPref val="3"/>
          <dgm:bulletEnabled val="1"/>
        </dgm:presLayoutVars>
      </dgm:prSet>
      <dgm:spPr/>
    </dgm:pt>
    <dgm:pt modelId="{6D80268B-6123-449F-8699-DDAE7A7CEAB8}" type="pres">
      <dgm:prSet presAssocID="{9990A902-DA6F-486C-854F-D24B8AC68BB6}" presName="Accent" presStyleLbl="parChTrans1D1" presStyleIdx="5" presStyleCnt="6"/>
      <dgm:spPr>
        <a:xfrm>
          <a:off x="0" y="5216209"/>
          <a:ext cx="7386401" cy="0"/>
        </a:xfrm>
        <a:prstGeom prst="line">
          <a:avLst/>
        </a:prstGeom>
        <a:noFill/>
        <a:ln w="12700" cap="flat" cmpd="sng" algn="ctr">
          <a:solidFill>
            <a:srgbClr val="ED7D31">
              <a:hueOff val="0"/>
              <a:satOff val="0"/>
              <a:lumOff val="0"/>
              <a:alphaOff val="0"/>
            </a:srgbClr>
          </a:solidFill>
          <a:prstDash val="solid"/>
          <a:miter lim="800000"/>
        </a:ln>
        <a:effectLst/>
      </dgm:spPr>
    </dgm:pt>
  </dgm:ptLst>
  <dgm:cxnLst>
    <dgm:cxn modelId="{78DC4E06-38B4-446C-8B71-6384C02E17B2}" type="presOf" srcId="{8F55CC22-16C7-40F7-AE1E-0E78FBE62A6F}" destId="{068755A1-F042-45E8-905C-8B044F916A9C}" srcOrd="0" destOrd="0" presId="urn:microsoft.com/office/officeart/2011/layout/TabList"/>
    <dgm:cxn modelId="{D53C6329-6176-4844-9954-D66789CBBEA8}" srcId="{2B3C7B57-636E-4329-869B-AE11631A7EE7}" destId="{E1D8FDD3-8B45-48A4-9009-A7DC7DF7D908}" srcOrd="1" destOrd="0" parTransId="{56617816-B10B-4F98-8525-7BA31F1EDCE9}" sibTransId="{5AA266A8-60F0-4F98-89C7-4C9BF7C7C140}"/>
    <dgm:cxn modelId="{D049AE2E-1008-4B4F-92EC-B955512B86C5}" type="presOf" srcId="{2B3C7B57-636E-4329-869B-AE11631A7EE7}" destId="{21D5CD0B-6209-43D0-B0E1-EFB50AF82F08}" srcOrd="0" destOrd="0" presId="urn:microsoft.com/office/officeart/2011/layout/TabList"/>
    <dgm:cxn modelId="{9303E52F-5A24-4B2A-A7ED-8CC1992FB678}" srcId="{2B3C7B57-636E-4329-869B-AE11631A7EE7}" destId="{78F5363E-D974-4046-9154-E45261A13777}" srcOrd="0" destOrd="0" parTransId="{0E7BDE96-FAAE-482F-94DD-BF49DFE4B00B}" sibTransId="{9C62C860-3318-4346-A8F4-F51561AADD3B}"/>
    <dgm:cxn modelId="{3DC91937-E810-4353-A444-B7997350C554}" srcId="{78F5363E-D974-4046-9154-E45261A13777}" destId="{CE10F5A4-B407-4A4C-812B-9B3EDB040055}" srcOrd="0" destOrd="0" parTransId="{4B5F9DCF-F9CD-4986-84EF-13CEE4673CDD}" sibTransId="{1EA3CE80-47FA-45B9-B795-C94980FED049}"/>
    <dgm:cxn modelId="{C7577A5E-7084-4DFA-8066-556D275A85A1}" type="presOf" srcId="{F78FFA0D-D3C3-4571-9564-CBF74368D321}" destId="{F5E0C2D4-6791-4D3C-944C-810C8E6D60DF}" srcOrd="0" destOrd="0" presId="urn:microsoft.com/office/officeart/2011/layout/TabList"/>
    <dgm:cxn modelId="{DE053148-ED0A-4783-9B11-20F18BED13A0}" srcId="{2B3C7B57-636E-4329-869B-AE11631A7EE7}" destId="{D013371D-5159-4479-80B1-0ED00C30A966}" srcOrd="4" destOrd="0" parTransId="{F33E8CB1-B3D7-470F-BA61-B96F5A39E8B1}" sibTransId="{6C844190-480F-408A-81F5-7CAD21DECC12}"/>
    <dgm:cxn modelId="{EBF8AB68-EEB6-4348-8EC9-8DB88B0C4504}" type="presOf" srcId="{39AED641-B78D-4D73-9999-D3D1A1CC658C}" destId="{C91D771B-BE50-48D6-80B1-CE093192B79B}" srcOrd="0" destOrd="0" presId="urn:microsoft.com/office/officeart/2011/layout/TabList"/>
    <dgm:cxn modelId="{F26CA870-5FB1-479A-9BFD-A0DE8975E8D0}" srcId="{2B3C7B57-636E-4329-869B-AE11631A7EE7}" destId="{39AED641-B78D-4D73-9999-D3D1A1CC658C}" srcOrd="3" destOrd="0" parTransId="{85C1A4CF-848C-4E57-AD28-3BBBA08F2836}" sibTransId="{DCBB5508-12F7-4249-A700-C284B54267F8}"/>
    <dgm:cxn modelId="{E94E4E51-8198-40B7-9F69-B21778C9B9C2}" srcId="{2B3C7B57-636E-4329-869B-AE11631A7EE7}" destId="{C9871A8C-7DBC-4BA8-89D4-6826B7432040}" srcOrd="2" destOrd="0" parTransId="{6B5A5240-59BE-4CE2-A578-8B88A5ADF16F}" sibTransId="{9C40A0DF-C87B-4001-8E0E-43C82A974C5E}"/>
    <dgm:cxn modelId="{781BD357-E4C0-494B-8D1B-A6CD39E5C984}" srcId="{C9871A8C-7DBC-4BA8-89D4-6826B7432040}" destId="{F78FFA0D-D3C3-4571-9564-CBF74368D321}" srcOrd="0" destOrd="0" parTransId="{6C9E97F9-504C-46C8-B0D5-2A9A7A6C14B7}" sibTransId="{B81352D3-199F-4282-A6F9-CE84D4394000}"/>
    <dgm:cxn modelId="{AD53F983-EA9F-43FC-9C84-6613CDFDC893}" srcId="{39AED641-B78D-4D73-9999-D3D1A1CC658C}" destId="{BAD97CF0-B158-4136-B9ED-EB6CF949B3EA}" srcOrd="0" destOrd="0" parTransId="{772A45D1-A720-4882-A400-9714B397A295}" sibTransId="{1DFE83BE-438D-4ED5-9FB9-C4C26D2E2DD6}"/>
    <dgm:cxn modelId="{D9363996-2599-413E-AD25-7ECEE85AF78D}" type="presOf" srcId="{7B61F6A8-85F1-47C6-A76D-CE55C3F016B7}" destId="{76AD10E3-B1A9-4A21-84BF-7833D66ADF5D}" srcOrd="0" destOrd="0" presId="urn:microsoft.com/office/officeart/2011/layout/TabList"/>
    <dgm:cxn modelId="{0A284896-8713-4DBB-91D0-F3C3807356AD}" type="presOf" srcId="{78F5363E-D974-4046-9154-E45261A13777}" destId="{0363E48E-38A8-42F3-B7A7-27AF1D7D1EBC}" srcOrd="0" destOrd="0" presId="urn:microsoft.com/office/officeart/2011/layout/TabList"/>
    <dgm:cxn modelId="{2EA0A1A4-6489-4A7F-A753-00CFC8BEC909}" srcId="{2B3C7B57-636E-4329-869B-AE11631A7EE7}" destId="{9990A902-DA6F-486C-854F-D24B8AC68BB6}" srcOrd="5" destOrd="0" parTransId="{F128B023-42B5-46EE-B3A5-F174099F9CA5}" sibTransId="{0C49AB3F-EA21-4637-81E0-0917A098260C}"/>
    <dgm:cxn modelId="{43A78EAE-4436-4541-A341-BD225D73D04C}" type="presOf" srcId="{E1D8FDD3-8B45-48A4-9009-A7DC7DF7D908}" destId="{59A1C5AC-3A60-4036-BA3A-109A4581C6A1}" srcOrd="0" destOrd="0" presId="urn:microsoft.com/office/officeart/2011/layout/TabList"/>
    <dgm:cxn modelId="{731327B9-869B-4B34-8460-F4A6FC26D929}" srcId="{D013371D-5159-4479-80B1-0ED00C30A966}" destId="{7B61F6A8-85F1-47C6-A76D-CE55C3F016B7}" srcOrd="0" destOrd="0" parTransId="{A87F7041-42AF-438A-98FA-1D8CD4810357}" sibTransId="{AF1E0BEF-09F2-48E7-B19F-6892BEE12153}"/>
    <dgm:cxn modelId="{F37330D2-A228-4C72-B594-1D186B8B1591}" type="presOf" srcId="{D013371D-5159-4479-80B1-0ED00C30A966}" destId="{BC758817-B4DC-4476-86FB-95F584A0AB3A}" srcOrd="0" destOrd="0" presId="urn:microsoft.com/office/officeart/2011/layout/TabList"/>
    <dgm:cxn modelId="{F9FB6AD9-105F-4CC4-8A1C-F842AB0EDFFA}" type="presOf" srcId="{C9871A8C-7DBC-4BA8-89D4-6826B7432040}" destId="{4F7529CE-6636-4C16-8FDF-888C374F2FEF}" srcOrd="0" destOrd="0" presId="urn:microsoft.com/office/officeart/2011/layout/TabList"/>
    <dgm:cxn modelId="{BAA723DF-359B-4354-A1B7-A0228179E3E7}" type="presOf" srcId="{F9341EF9-4EB2-4B9B-83AE-9D110AB04FBE}" destId="{C6BE630D-78C7-4175-8BF2-788B8ACF57D7}" srcOrd="0" destOrd="0" presId="urn:microsoft.com/office/officeart/2011/layout/TabList"/>
    <dgm:cxn modelId="{E759F4DF-C9D1-4DD5-B3F3-9AF5475BFA0D}" srcId="{E1D8FDD3-8B45-48A4-9009-A7DC7DF7D908}" destId="{F9341EF9-4EB2-4B9B-83AE-9D110AB04FBE}" srcOrd="0" destOrd="0" parTransId="{3CB2E55F-F4C7-4D0A-A370-86A814A78355}" sibTransId="{166DEB1C-DA2F-4110-9E4A-B9E9BCE70BF0}"/>
    <dgm:cxn modelId="{553E54ED-E6E7-4C06-B046-B0A2EA88A686}" type="presOf" srcId="{9990A902-DA6F-486C-854F-D24B8AC68BB6}" destId="{E3A65B95-D2D5-42CF-8A48-7358DE3CE8D1}" srcOrd="0" destOrd="0" presId="urn:microsoft.com/office/officeart/2011/layout/TabList"/>
    <dgm:cxn modelId="{E9A2C3ED-058A-462C-AF4F-84919819F073}" type="presOf" srcId="{BAD97CF0-B158-4136-B9ED-EB6CF949B3EA}" destId="{601EA9FE-0F21-4F5E-BD91-02D6E2F6C51F}" srcOrd="0" destOrd="0" presId="urn:microsoft.com/office/officeart/2011/layout/TabList"/>
    <dgm:cxn modelId="{519E64F6-A816-4BE5-AF41-14409A77F4BA}" type="presOf" srcId="{CE10F5A4-B407-4A4C-812B-9B3EDB040055}" destId="{E5A06137-0235-4BF8-9843-51549B1E97F3}" srcOrd="0" destOrd="0" presId="urn:microsoft.com/office/officeart/2011/layout/TabList"/>
    <dgm:cxn modelId="{0D2B77FA-09B1-43BC-84CF-EBEEB1DED595}" srcId="{9990A902-DA6F-486C-854F-D24B8AC68BB6}" destId="{8F55CC22-16C7-40F7-AE1E-0E78FBE62A6F}" srcOrd="0" destOrd="0" parTransId="{59FE58A6-83B1-4E25-BF1A-23FD8A59D06F}" sibTransId="{5BC7E37A-E089-45F2-9AB2-B82CDC41F0B4}"/>
    <dgm:cxn modelId="{2ACEAA18-45EE-4352-8E3B-B0A34F03C809}" type="presParOf" srcId="{21D5CD0B-6209-43D0-B0E1-EFB50AF82F08}" destId="{ABE95F67-14B6-4873-B440-6F614860E66A}" srcOrd="0" destOrd="0" presId="urn:microsoft.com/office/officeart/2011/layout/TabList"/>
    <dgm:cxn modelId="{02BB6E73-7FF7-465F-AE6D-11067D3FFE45}" type="presParOf" srcId="{ABE95F67-14B6-4873-B440-6F614860E66A}" destId="{E5A06137-0235-4BF8-9843-51549B1E97F3}" srcOrd="0" destOrd="0" presId="urn:microsoft.com/office/officeart/2011/layout/TabList"/>
    <dgm:cxn modelId="{70F5AECD-E8EF-4310-8E8B-CC84B65FB03F}" type="presParOf" srcId="{ABE95F67-14B6-4873-B440-6F614860E66A}" destId="{0363E48E-38A8-42F3-B7A7-27AF1D7D1EBC}" srcOrd="1" destOrd="0" presId="urn:microsoft.com/office/officeart/2011/layout/TabList"/>
    <dgm:cxn modelId="{4D72D371-BF19-4354-8548-5F1FAFF04162}" type="presParOf" srcId="{ABE95F67-14B6-4873-B440-6F614860E66A}" destId="{102F59DE-F364-40AF-8305-B7879200AE39}" srcOrd="2" destOrd="0" presId="urn:microsoft.com/office/officeart/2011/layout/TabList"/>
    <dgm:cxn modelId="{44A0384C-D571-40EE-A408-14435F004953}" type="presParOf" srcId="{21D5CD0B-6209-43D0-B0E1-EFB50AF82F08}" destId="{9575F5BC-BC89-488B-A90A-97083404C71B}" srcOrd="1" destOrd="0" presId="urn:microsoft.com/office/officeart/2011/layout/TabList"/>
    <dgm:cxn modelId="{7ECAF31E-CA36-4B73-A20B-212108B68186}" type="presParOf" srcId="{21D5CD0B-6209-43D0-B0E1-EFB50AF82F08}" destId="{A4D3B0B2-0BC0-4EA5-9BF5-9F9A73B4CCC7}" srcOrd="2" destOrd="0" presId="urn:microsoft.com/office/officeart/2011/layout/TabList"/>
    <dgm:cxn modelId="{582DF4BD-37D8-42EF-B3CA-F98CDE4E9D7D}" type="presParOf" srcId="{A4D3B0B2-0BC0-4EA5-9BF5-9F9A73B4CCC7}" destId="{C6BE630D-78C7-4175-8BF2-788B8ACF57D7}" srcOrd="0" destOrd="0" presId="urn:microsoft.com/office/officeart/2011/layout/TabList"/>
    <dgm:cxn modelId="{F69BE01F-A7B5-4965-BA22-CCBF42F93BA4}" type="presParOf" srcId="{A4D3B0B2-0BC0-4EA5-9BF5-9F9A73B4CCC7}" destId="{59A1C5AC-3A60-4036-BA3A-109A4581C6A1}" srcOrd="1" destOrd="0" presId="urn:microsoft.com/office/officeart/2011/layout/TabList"/>
    <dgm:cxn modelId="{EA347A30-AB86-48A8-84CA-2EB872B043A7}" type="presParOf" srcId="{A4D3B0B2-0BC0-4EA5-9BF5-9F9A73B4CCC7}" destId="{9E5C78C6-EB78-4542-B0D4-C393B349CBAC}" srcOrd="2" destOrd="0" presId="urn:microsoft.com/office/officeart/2011/layout/TabList"/>
    <dgm:cxn modelId="{1F4E5F80-FB75-4ACC-902E-73D1BBB76C91}" type="presParOf" srcId="{21D5CD0B-6209-43D0-B0E1-EFB50AF82F08}" destId="{E642DCA2-1AA0-4832-B2C0-98C3434B6B1E}" srcOrd="3" destOrd="0" presId="urn:microsoft.com/office/officeart/2011/layout/TabList"/>
    <dgm:cxn modelId="{10059406-FEC8-4188-B278-BC4B58CD07B4}" type="presParOf" srcId="{21D5CD0B-6209-43D0-B0E1-EFB50AF82F08}" destId="{18B9DC63-0BCA-4C88-8C57-B60A2C7DD173}" srcOrd="4" destOrd="0" presId="urn:microsoft.com/office/officeart/2011/layout/TabList"/>
    <dgm:cxn modelId="{43DDFAAC-F0AD-4A9B-96EA-67C168CD9365}" type="presParOf" srcId="{18B9DC63-0BCA-4C88-8C57-B60A2C7DD173}" destId="{F5E0C2D4-6791-4D3C-944C-810C8E6D60DF}" srcOrd="0" destOrd="0" presId="urn:microsoft.com/office/officeart/2011/layout/TabList"/>
    <dgm:cxn modelId="{CAF5809C-F476-4D08-9FDF-F9733D40DC45}" type="presParOf" srcId="{18B9DC63-0BCA-4C88-8C57-B60A2C7DD173}" destId="{4F7529CE-6636-4C16-8FDF-888C374F2FEF}" srcOrd="1" destOrd="0" presId="urn:microsoft.com/office/officeart/2011/layout/TabList"/>
    <dgm:cxn modelId="{ECF9815C-A259-4D10-AEE5-BE44988EB117}" type="presParOf" srcId="{18B9DC63-0BCA-4C88-8C57-B60A2C7DD173}" destId="{216C5FEA-E2FC-4A09-8DB4-C0B969A8EC49}" srcOrd="2" destOrd="0" presId="urn:microsoft.com/office/officeart/2011/layout/TabList"/>
    <dgm:cxn modelId="{FFDCDB4F-24DF-4606-9CE4-0FF89B7F3820}" type="presParOf" srcId="{21D5CD0B-6209-43D0-B0E1-EFB50AF82F08}" destId="{50CA7B47-D513-4816-ABED-8378EE853EC9}" srcOrd="5" destOrd="0" presId="urn:microsoft.com/office/officeart/2011/layout/TabList"/>
    <dgm:cxn modelId="{52C98D91-966D-49F1-8C72-DCD9436E8811}" type="presParOf" srcId="{21D5CD0B-6209-43D0-B0E1-EFB50AF82F08}" destId="{E4436766-E0F3-4148-AA3C-AFEF585EA9AF}" srcOrd="6" destOrd="0" presId="urn:microsoft.com/office/officeart/2011/layout/TabList"/>
    <dgm:cxn modelId="{AA52DEE7-3599-40A2-BEEF-75ABF547D968}" type="presParOf" srcId="{E4436766-E0F3-4148-AA3C-AFEF585EA9AF}" destId="{601EA9FE-0F21-4F5E-BD91-02D6E2F6C51F}" srcOrd="0" destOrd="0" presId="urn:microsoft.com/office/officeart/2011/layout/TabList"/>
    <dgm:cxn modelId="{03499EFF-6F7C-444A-951C-DCC95B92E381}" type="presParOf" srcId="{E4436766-E0F3-4148-AA3C-AFEF585EA9AF}" destId="{C91D771B-BE50-48D6-80B1-CE093192B79B}" srcOrd="1" destOrd="0" presId="urn:microsoft.com/office/officeart/2011/layout/TabList"/>
    <dgm:cxn modelId="{43767441-1417-4BD9-81F9-7C89529B2E01}" type="presParOf" srcId="{E4436766-E0F3-4148-AA3C-AFEF585EA9AF}" destId="{2CBF0EDE-07E4-4CC1-BAA6-9C0080551B63}" srcOrd="2" destOrd="0" presId="urn:microsoft.com/office/officeart/2011/layout/TabList"/>
    <dgm:cxn modelId="{CF3F87E6-F43E-43D8-A699-4A3D25EA6D22}" type="presParOf" srcId="{21D5CD0B-6209-43D0-B0E1-EFB50AF82F08}" destId="{E6E228D3-AE18-4991-818B-627D694ECF09}" srcOrd="7" destOrd="0" presId="urn:microsoft.com/office/officeart/2011/layout/TabList"/>
    <dgm:cxn modelId="{DAE28D69-D81F-46C3-A9CB-14C45D2E6FF7}" type="presParOf" srcId="{21D5CD0B-6209-43D0-B0E1-EFB50AF82F08}" destId="{40DB1CB3-40C9-4D44-A5C5-02E2CE4FC6B9}" srcOrd="8" destOrd="0" presId="urn:microsoft.com/office/officeart/2011/layout/TabList"/>
    <dgm:cxn modelId="{9FAE601C-DBD9-4F23-BBC6-954B9EA3352D}" type="presParOf" srcId="{40DB1CB3-40C9-4D44-A5C5-02E2CE4FC6B9}" destId="{76AD10E3-B1A9-4A21-84BF-7833D66ADF5D}" srcOrd="0" destOrd="0" presId="urn:microsoft.com/office/officeart/2011/layout/TabList"/>
    <dgm:cxn modelId="{B40C3D0A-4102-4864-81DC-113110AC5971}" type="presParOf" srcId="{40DB1CB3-40C9-4D44-A5C5-02E2CE4FC6B9}" destId="{BC758817-B4DC-4476-86FB-95F584A0AB3A}" srcOrd="1" destOrd="0" presId="urn:microsoft.com/office/officeart/2011/layout/TabList"/>
    <dgm:cxn modelId="{EFF5739F-7E68-49DB-9425-15F0180E4C4F}" type="presParOf" srcId="{40DB1CB3-40C9-4D44-A5C5-02E2CE4FC6B9}" destId="{0D7E4CBA-D452-4230-9301-FD90318C948A}" srcOrd="2" destOrd="0" presId="urn:microsoft.com/office/officeart/2011/layout/TabList"/>
    <dgm:cxn modelId="{FE4656B9-4F3C-42AD-8AFD-ED2112D4DE6C}" type="presParOf" srcId="{21D5CD0B-6209-43D0-B0E1-EFB50AF82F08}" destId="{DDC448BE-441F-403A-B7D8-26A198EC9AB5}" srcOrd="9" destOrd="0" presId="urn:microsoft.com/office/officeart/2011/layout/TabList"/>
    <dgm:cxn modelId="{E9FEE2AE-4FCF-4F80-9B0E-FBAE052AD68F}" type="presParOf" srcId="{21D5CD0B-6209-43D0-B0E1-EFB50AF82F08}" destId="{0A936005-C420-4FFC-887D-BD40A470F9CC}" srcOrd="10" destOrd="0" presId="urn:microsoft.com/office/officeart/2011/layout/TabList"/>
    <dgm:cxn modelId="{9C91732D-6D0C-4F44-BE17-F9DAFA2A308B}" type="presParOf" srcId="{0A936005-C420-4FFC-887D-BD40A470F9CC}" destId="{068755A1-F042-45E8-905C-8B044F916A9C}" srcOrd="0" destOrd="0" presId="urn:microsoft.com/office/officeart/2011/layout/TabList"/>
    <dgm:cxn modelId="{0D144F05-FA88-4381-BCA2-9947D40E0AC0}" type="presParOf" srcId="{0A936005-C420-4FFC-887D-BD40A470F9CC}" destId="{E3A65B95-D2D5-42CF-8A48-7358DE3CE8D1}" srcOrd="1" destOrd="0" presId="urn:microsoft.com/office/officeart/2011/layout/TabList"/>
    <dgm:cxn modelId="{93DDAE37-C939-4A70-87BE-260A8545DBAB}" type="presParOf" srcId="{0A936005-C420-4FFC-887D-BD40A470F9CC}" destId="{6D80268B-6123-449F-8699-DDAE7A7CEAB8}"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0268B-6123-449F-8699-DDAE7A7CEAB8}">
      <dsp:nvSpPr>
        <dsp:cNvPr id="0" name=""/>
        <dsp:cNvSpPr/>
      </dsp:nvSpPr>
      <dsp:spPr>
        <a:xfrm>
          <a:off x="0" y="5216209"/>
          <a:ext cx="7386401" cy="0"/>
        </a:xfrm>
        <a:prstGeom prst="line">
          <a:avLst/>
        </a:pr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D7E4CBA-D452-4230-9301-FD90318C948A}">
      <dsp:nvSpPr>
        <dsp:cNvPr id="0" name=""/>
        <dsp:cNvSpPr/>
      </dsp:nvSpPr>
      <dsp:spPr>
        <a:xfrm>
          <a:off x="0" y="4339947"/>
          <a:ext cx="7386401" cy="0"/>
        </a:xfrm>
        <a:prstGeom prst="line">
          <a:avLst/>
        </a:prstGeom>
        <a:noFill/>
        <a:ln w="12700" cap="flat" cmpd="sng" algn="ctr">
          <a:solidFill>
            <a:srgbClr val="ED7D31">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CBF0EDE-07E4-4CC1-BAA6-9C0080551B63}">
      <dsp:nvSpPr>
        <dsp:cNvPr id="0" name=""/>
        <dsp:cNvSpPr/>
      </dsp:nvSpPr>
      <dsp:spPr>
        <a:xfrm>
          <a:off x="0" y="3463686"/>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16C5FEA-E2FC-4A09-8DB4-C0B969A8EC49}">
      <dsp:nvSpPr>
        <dsp:cNvPr id="0" name=""/>
        <dsp:cNvSpPr/>
      </dsp:nvSpPr>
      <dsp:spPr>
        <a:xfrm>
          <a:off x="0" y="2587424"/>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E5C78C6-EB78-4542-B0D4-C393B349CBAC}">
      <dsp:nvSpPr>
        <dsp:cNvPr id="0" name=""/>
        <dsp:cNvSpPr/>
      </dsp:nvSpPr>
      <dsp:spPr>
        <a:xfrm>
          <a:off x="0" y="1711163"/>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02F59DE-F364-40AF-8305-B7879200AE39}">
      <dsp:nvSpPr>
        <dsp:cNvPr id="0" name=""/>
        <dsp:cNvSpPr/>
      </dsp:nvSpPr>
      <dsp:spPr>
        <a:xfrm>
          <a:off x="0" y="834901"/>
          <a:ext cx="7386401" cy="0"/>
        </a:xfrm>
        <a:prstGeom prst="line">
          <a:avLst/>
        </a:prstGeom>
        <a:noFill/>
        <a:ln w="25400" cap="flat" cmpd="sng" algn="ctr">
          <a:solidFill>
            <a:srgbClr val="C0504D">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5A06137-0235-4BF8-9843-51549B1E97F3}">
      <dsp:nvSpPr>
        <dsp:cNvPr id="0" name=""/>
        <dsp:cNvSpPr/>
      </dsp:nvSpPr>
      <dsp:spPr>
        <a:xfrm>
          <a:off x="1920464" y="366"/>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Set up meeting with leads from involved agencies and reviewers</a:t>
          </a:r>
        </a:p>
      </dsp:txBody>
      <dsp:txXfrm>
        <a:off x="1920464" y="366"/>
        <a:ext cx="5465936" cy="834534"/>
      </dsp:txXfrm>
    </dsp:sp>
    <dsp:sp modelId="{0363E48E-38A8-42F3-B7A7-27AF1D7D1EBC}">
      <dsp:nvSpPr>
        <dsp:cNvPr id="0" name=""/>
        <dsp:cNvSpPr/>
      </dsp:nvSpPr>
      <dsp:spPr>
        <a:xfrm>
          <a:off x="0" y="7418"/>
          <a:ext cx="1920464" cy="834534"/>
        </a:xfrm>
        <a:prstGeom prst="round2SameRect">
          <a:avLst>
            <a:gd name="adj1" fmla="val 16670"/>
            <a:gd name="adj2" fmla="val 0"/>
          </a:avLst>
        </a:prstGeom>
        <a:solidFill>
          <a:srgbClr val="C0504D">
            <a:hueOff val="0"/>
            <a:satOff val="0"/>
            <a:lumOff val="0"/>
            <a:alphaOff val="0"/>
          </a:srgbClr>
        </a:solidFill>
        <a:ln w="25400" cap="flat" cmpd="sng" algn="ctr">
          <a:solidFill>
            <a:srgbClr val="C0504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2</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48164"/>
        <a:ext cx="1838972" cy="793788"/>
      </dsp:txXfrm>
    </dsp:sp>
    <dsp:sp modelId="{C6BE630D-78C7-4175-8BF2-788B8ACF57D7}">
      <dsp:nvSpPr>
        <dsp:cNvPr id="0" name=""/>
        <dsp:cNvSpPr/>
      </dsp:nvSpPr>
      <dsp:spPr>
        <a:xfrm>
          <a:off x="1920464" y="876628"/>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Share chronology and key records with reviewers; send out invites for meetings</a:t>
          </a:r>
        </a:p>
      </dsp:txBody>
      <dsp:txXfrm>
        <a:off x="1920464" y="876628"/>
        <a:ext cx="5465936" cy="834534"/>
      </dsp:txXfrm>
    </dsp:sp>
    <dsp:sp modelId="{59A1C5AC-3A60-4036-BA3A-109A4581C6A1}">
      <dsp:nvSpPr>
        <dsp:cNvPr id="0" name=""/>
        <dsp:cNvSpPr/>
      </dsp:nvSpPr>
      <dsp:spPr>
        <a:xfrm>
          <a:off x="0" y="876628"/>
          <a:ext cx="1920464" cy="834534"/>
        </a:xfrm>
        <a:prstGeom prst="round2SameRect">
          <a:avLst>
            <a:gd name="adj1" fmla="val 16670"/>
            <a:gd name="adj2" fmla="val 0"/>
          </a:avLst>
        </a:prstGeom>
        <a:solidFill>
          <a:srgbClr val="C0504D">
            <a:hueOff val="936304"/>
            <a:satOff val="-1168"/>
            <a:lumOff val="275"/>
            <a:alphaOff val="0"/>
          </a:srgbClr>
        </a:solidFill>
        <a:ln w="25400" cap="flat" cmpd="sng" algn="ctr">
          <a:solidFill>
            <a:srgbClr val="C0504D">
              <a:hueOff val="936304"/>
              <a:satOff val="-1168"/>
              <a:lumOff val="27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2</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917374"/>
        <a:ext cx="1838972" cy="793788"/>
      </dsp:txXfrm>
    </dsp:sp>
    <dsp:sp modelId="{F5E0C2D4-6791-4D3C-944C-810C8E6D60DF}">
      <dsp:nvSpPr>
        <dsp:cNvPr id="0" name=""/>
        <dsp:cNvSpPr/>
      </dsp:nvSpPr>
      <dsp:spPr>
        <a:xfrm>
          <a:off x="1920464" y="1736699"/>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Early Analysis Report </a:t>
          </a:r>
        </a:p>
      </dsp:txBody>
      <dsp:txXfrm>
        <a:off x="1920464" y="1736699"/>
        <a:ext cx="5465936" cy="834534"/>
      </dsp:txXfrm>
    </dsp:sp>
    <dsp:sp modelId="{4F7529CE-6636-4C16-8FDF-888C374F2FEF}">
      <dsp:nvSpPr>
        <dsp:cNvPr id="0" name=""/>
        <dsp:cNvSpPr/>
      </dsp:nvSpPr>
      <dsp:spPr>
        <a:xfrm>
          <a:off x="0" y="1752889"/>
          <a:ext cx="1920464" cy="834534"/>
        </a:xfrm>
        <a:prstGeom prst="round2SameRect">
          <a:avLst>
            <a:gd name="adj1" fmla="val 16670"/>
            <a:gd name="adj2" fmla="val 0"/>
          </a:avLst>
        </a:prstGeom>
        <a:solidFill>
          <a:srgbClr val="C0504D">
            <a:hueOff val="1872608"/>
            <a:satOff val="-2336"/>
            <a:lumOff val="549"/>
            <a:alphaOff val="0"/>
          </a:srgbClr>
        </a:solidFill>
        <a:ln w="25400" cap="flat" cmpd="sng" algn="ctr">
          <a:solidFill>
            <a:srgbClr val="C0504D">
              <a:hueOff val="1872608"/>
              <a:satOff val="-2336"/>
              <a:lumOff val="549"/>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3</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1793635"/>
        <a:ext cx="1838972" cy="793788"/>
      </dsp:txXfrm>
    </dsp:sp>
    <dsp:sp modelId="{601EA9FE-0F21-4F5E-BD91-02D6E2F6C51F}">
      <dsp:nvSpPr>
        <dsp:cNvPr id="0" name=""/>
        <dsp:cNvSpPr/>
      </dsp:nvSpPr>
      <dsp:spPr>
        <a:xfrm>
          <a:off x="1920464" y="2629151"/>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Structured multi-agency workshop</a:t>
          </a:r>
        </a:p>
      </dsp:txBody>
      <dsp:txXfrm>
        <a:off x="1920464" y="2629151"/>
        <a:ext cx="5465936" cy="834534"/>
      </dsp:txXfrm>
    </dsp:sp>
    <dsp:sp modelId="{C91D771B-BE50-48D6-80B1-CE093192B79B}">
      <dsp:nvSpPr>
        <dsp:cNvPr id="0" name=""/>
        <dsp:cNvSpPr/>
      </dsp:nvSpPr>
      <dsp:spPr>
        <a:xfrm>
          <a:off x="0" y="2629151"/>
          <a:ext cx="1920464" cy="834534"/>
        </a:xfrm>
        <a:prstGeom prst="round2SameRect">
          <a:avLst>
            <a:gd name="adj1" fmla="val 16670"/>
            <a:gd name="adj2" fmla="val 0"/>
          </a:avLst>
        </a:prstGeom>
        <a:solidFill>
          <a:srgbClr val="C0504D">
            <a:hueOff val="2808911"/>
            <a:satOff val="-3503"/>
            <a:lumOff val="824"/>
            <a:alphaOff val="0"/>
          </a:srgbClr>
        </a:solidFill>
        <a:ln w="25400" cap="flat" cmpd="sng" algn="ctr">
          <a:solidFill>
            <a:srgbClr val="C0504D">
              <a:hueOff val="2808911"/>
              <a:satOff val="-3503"/>
              <a:lumOff val="8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4</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2669897"/>
        <a:ext cx="1838972" cy="793788"/>
      </dsp:txXfrm>
    </dsp:sp>
    <dsp:sp modelId="{76AD10E3-B1A9-4A21-84BF-7833D66ADF5D}">
      <dsp:nvSpPr>
        <dsp:cNvPr id="0" name=""/>
        <dsp:cNvSpPr/>
      </dsp:nvSpPr>
      <dsp:spPr>
        <a:xfrm>
          <a:off x="1920464" y="3570690"/>
          <a:ext cx="5465936" cy="834534"/>
        </a:xfrm>
        <a:prstGeom prst="rect">
          <a:avLst/>
        </a:prstGeom>
        <a:noFill/>
        <a:ln w="25400" cap="flat" cmpd="sng" algn="ctr">
          <a:solidFill>
            <a:srgbClr val="C0504D">
              <a:hueOff val="4681519"/>
              <a:satOff val="-5839"/>
              <a:lumOff val="1373"/>
              <a:alphaOff val="0"/>
            </a:srgbClr>
          </a:solidFill>
          <a:prstDash val="solid"/>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ea typeface="+mn-ea"/>
              <a:cs typeface="Arial" panose="020B0604020202020204" pitchFamily="34" charset="0"/>
            </a:rPr>
            <a:t>Input from agency leads to confirm systems findings </a:t>
          </a:r>
          <a:endParaRPr lang="en-GB" sz="2400" kern="1200" dirty="0">
            <a:solidFill>
              <a:sysClr val="windowText" lastClr="000000"/>
            </a:solidFill>
            <a:latin typeface="Arial" panose="020B0604020202020204" pitchFamily="34" charset="0"/>
            <a:ea typeface="+mn-ea"/>
            <a:cs typeface="Arial" panose="020B0604020202020204" pitchFamily="34" charset="0"/>
          </a:endParaRPr>
        </a:p>
      </dsp:txBody>
      <dsp:txXfrm>
        <a:off x="1920464" y="3570690"/>
        <a:ext cx="5465936" cy="834534"/>
      </dsp:txXfrm>
    </dsp:sp>
    <dsp:sp modelId="{BC758817-B4DC-4476-86FB-95F584A0AB3A}">
      <dsp:nvSpPr>
        <dsp:cNvPr id="0" name=""/>
        <dsp:cNvSpPr/>
      </dsp:nvSpPr>
      <dsp:spPr>
        <a:xfrm>
          <a:off x="0" y="3505412"/>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5</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3546158"/>
        <a:ext cx="1838972" cy="793788"/>
      </dsp:txXfrm>
    </dsp:sp>
    <dsp:sp modelId="{068755A1-F042-45E8-905C-8B044F916A9C}">
      <dsp:nvSpPr>
        <dsp:cNvPr id="0" name=""/>
        <dsp:cNvSpPr/>
      </dsp:nvSpPr>
      <dsp:spPr>
        <a:xfrm>
          <a:off x="1920464" y="4381674"/>
          <a:ext cx="5465936" cy="83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GB" sz="2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Reviewers produce brief systems findings report</a:t>
          </a:r>
        </a:p>
      </dsp:txBody>
      <dsp:txXfrm>
        <a:off x="1920464" y="4381674"/>
        <a:ext cx="5465936" cy="834534"/>
      </dsp:txXfrm>
    </dsp:sp>
    <dsp:sp modelId="{E3A65B95-D2D5-42CF-8A48-7358DE3CE8D1}">
      <dsp:nvSpPr>
        <dsp:cNvPr id="0" name=""/>
        <dsp:cNvSpPr/>
      </dsp:nvSpPr>
      <dsp:spPr>
        <a:xfrm>
          <a:off x="0" y="4381674"/>
          <a:ext cx="1920464" cy="834534"/>
        </a:xfrm>
        <a:prstGeom prst="round2SameRect">
          <a:avLst>
            <a:gd name="adj1" fmla="val 16670"/>
            <a:gd name="adj2" fmla="val 0"/>
          </a:avLst>
        </a:prstGeom>
        <a:solidFill>
          <a:srgbClr val="C0504D">
            <a:hueOff val="4681519"/>
            <a:satOff val="-5839"/>
            <a:lumOff val="1373"/>
            <a:alphaOff val="0"/>
          </a:srgbClr>
        </a:solidFill>
        <a:ln w="25400" cap="flat" cmpd="sng" algn="ctr">
          <a:solidFill>
            <a:srgbClr val="C0504D">
              <a:hueOff val="4681519"/>
              <a:satOff val="-5839"/>
              <a:lumOff val="137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Arial" panose="020B0604020202020204" pitchFamily="34" charset="0"/>
              <a:ea typeface="+mn-ea"/>
              <a:cs typeface="Arial" panose="020B0604020202020204" pitchFamily="34" charset="0"/>
            </a:rPr>
            <a:t>5</a:t>
          </a:r>
          <a:endParaRPr lang="en-GB" sz="2400" kern="1200" dirty="0">
            <a:solidFill>
              <a:sysClr val="window" lastClr="FFFFFF"/>
            </a:solidFill>
            <a:latin typeface="Arial" panose="020B0604020202020204" pitchFamily="34" charset="0"/>
            <a:ea typeface="+mn-ea"/>
            <a:cs typeface="Arial" panose="020B0604020202020204" pitchFamily="34" charset="0"/>
          </a:endParaRPr>
        </a:p>
      </dsp:txBody>
      <dsp:txXfrm>
        <a:off x="40746" y="4422420"/>
        <a:ext cx="1838972" cy="79378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5E2E0-B096-C144-BCF9-7E4DC71EA9F0}" type="datetimeFigureOut">
              <a:rPr lang="en-US" smtClean="0"/>
              <a:t>7/20/2023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C6A34-4783-9149-B470-B7E8FB52D9A6}" type="slidenum">
              <a:rPr lang="en-US" smtClean="0"/>
              <a:t>‹#›</a:t>
            </a:fld>
            <a:endParaRPr lang="en-US"/>
          </a:p>
        </p:txBody>
      </p:sp>
    </p:spTree>
    <p:extLst>
      <p:ext uri="{BB962C8B-B14F-4D97-AF65-F5344CB8AC3E}">
        <p14:creationId xmlns:p14="http://schemas.microsoft.com/office/powerpoint/2010/main" val="3652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presenter – you don’t need to use all of these slides you can pick out the ones that you think are most useful. There are notes for each slide to help you make the most of the content.</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1</a:t>
            </a:fld>
            <a:endParaRPr lang="en-US"/>
          </a:p>
        </p:txBody>
      </p:sp>
    </p:spTree>
    <p:extLst>
      <p:ext uri="{BB962C8B-B14F-4D97-AF65-F5344CB8AC3E}">
        <p14:creationId xmlns:p14="http://schemas.microsoft.com/office/powerpoint/2010/main" val="1938358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SAR Quality Markers are accepted as national standards that provide best practice prompts for commissioners or reviews, boards, partnerships and case reviewers to use to support their roles. Quality Marker 12 supports with achieving a good quality of analysis in your reviews – and again highlights the value of a systems approach.</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293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kind of learning that a systems approach enables will include a consideration of the social and </a:t>
            </a:r>
            <a:r>
              <a:rPr lang="en-US" dirty="0" err="1"/>
              <a:t>organisational</a:t>
            </a:r>
            <a:r>
              <a:rPr lang="en-US" dirty="0"/>
              <a:t> factors that are influencing how practice is working on the frontline.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24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provide helpful ways of thinking about some of the key elements of the SCIE approach to systems learning.</a:t>
            </a:r>
          </a:p>
          <a:p>
            <a:r>
              <a:rPr lang="en-US" dirty="0"/>
              <a:t>- The mosquito analogy illustrates how a typical and immediate response to mosquitos is to swat them away one by one, but they will keep coming back. A more effective and longer-term solution would be to drain the swamp where they are breeding. The swamp represents the underlying conditions within an </a:t>
            </a:r>
            <a:r>
              <a:rPr lang="en-US" dirty="0" err="1"/>
              <a:t>organisation</a:t>
            </a:r>
            <a:r>
              <a:rPr lang="en-US" dirty="0"/>
              <a:t> or system which may be hindering good effective safeguarding practice.</a:t>
            </a:r>
          </a:p>
          <a:p>
            <a:r>
              <a:rPr lang="en-US" dirty="0"/>
              <a:t>- The </a:t>
            </a:r>
            <a:r>
              <a:rPr lang="en-US" dirty="0" err="1"/>
              <a:t>organisational</a:t>
            </a:r>
            <a:r>
              <a:rPr lang="en-US" dirty="0"/>
              <a:t> triangle illustrates now there is a considerable weight of procedures, policies and regulations that strongly influence how a practitioner performs at the sharp pointy end of frontline practice. When we review a case it is important that the analysis goes beyond a focus on the individual practitioner’s practice as that is only one part of the equation in understanding how safeguarding is working in a system.</a:t>
            </a:r>
          </a:p>
          <a:p>
            <a:r>
              <a:rPr lang="en-US" dirty="0"/>
              <a:t>- The open window illustrates the concept of using the review of an individual case to open a window on the wider system, this provides an opportunity for the commissioners of the review to determine which particular ’window’ they think they can most usefully explore through the particular case. This concept goes beyond a focus on an individual case an enables the reviewer to look more broadly at the relevant systems issues.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62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SAR in Rapid Time model is intended to provide a succinct, accessible report which can be as brief as 5-6 pages with the major focus being on the systems findings. So far feedback from the boards that have used the SAR in Rapid Time model suggests that most boards choose to produce a slightly longer report perhaps 9-12 pages, but it will be important not to fall into the trap of trying to write a traditional style report.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1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systems learning approach has a number of implications to consider, the findings can be quite challenging and potentially lead to changes to how your safeguarding system functions. Once the report is signed-off the board will want to start thinking about the </a:t>
            </a:r>
            <a:r>
              <a:rPr lang="en-US" dirty="0" err="1"/>
              <a:t>organisational</a:t>
            </a:r>
            <a:r>
              <a:rPr lang="en-US" dirty="0"/>
              <a:t> improvement and action planning that is needed. Achieving improvement will have its own challenges and engagement and ownership of change will be key.</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93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some of the feedback that SCIE has received from boards and reviewers who have used the SAR in Rapid Time model.</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919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summary of some of the feedback that SCIE has received from boards and reviewers who have used the SAR in Rapid Time model.</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19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outlines some of the reasons and need for a proportionate, swifter SAR review process. The DHSC funded the development of the new model.</a:t>
            </a:r>
          </a:p>
          <a:p>
            <a:endParaRPr lang="en-GB" dirty="0"/>
          </a:p>
        </p:txBody>
      </p:sp>
      <p:sp>
        <p:nvSpPr>
          <p:cNvPr id="4" name="Slide Number Placeholder 3"/>
          <p:cNvSpPr>
            <a:spLocks noGrp="1"/>
          </p:cNvSpPr>
          <p:nvPr>
            <p:ph type="sldNum" sz="quarter" idx="5"/>
          </p:nvPr>
        </p:nvSpPr>
        <p:spPr/>
        <p:txBody>
          <a:bodyPr/>
          <a:lstStyle/>
          <a:p>
            <a:fld id="{CB7C6A34-4783-9149-B470-B7E8FB52D9A6}" type="slidenum">
              <a:rPr lang="en-US" smtClean="0"/>
              <a:t>2</a:t>
            </a:fld>
            <a:endParaRPr lang="en-US"/>
          </a:p>
        </p:txBody>
      </p:sp>
    </p:spTree>
    <p:extLst>
      <p:ext uri="{BB962C8B-B14F-4D97-AF65-F5344CB8AC3E}">
        <p14:creationId xmlns:p14="http://schemas.microsoft.com/office/powerpoint/2010/main" val="1956774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training modules – important for those with key roles to spend some time looking at these – in particular the SAR subgroup (that agrees which SARs will be commissioned), case reviewer, board manager and independent chair.</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47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reports of boards that have undertaken SARs using the new SAR in Rapid Time methodology. Useful for board managers and chairs to be clear that the final report is not a traditional one and the final content is systems findings as opposed to case specific findings.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6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one-size fits all solution.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9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link to web page tools when we have it</a:t>
            </a:r>
          </a:p>
          <a:p>
            <a:r>
              <a:rPr lang="en-US" dirty="0"/>
              <a:t>Provides overview of the key phases of the review process and their associated tools and templates to use to support the process which may be accessed on the SCIE website at https://www.scie.org.uk/safeguarding/adults/reviews/in-rapid-time/tools-templates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33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how the review process fits within the local SAB process of SAR referral, decision-making and linking with the family. Once the SAR is completed again the usual local SAB processes are followed to achieve governance, action planning and improvement work.</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55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methodology uses a systems approach – and is designed to produce systems findings, (i.e. learning about the functioning of the safeguarding system). The analysis begins with the individual case under review but then moves beyond that to provide learning about the conditions within the system that are helping or hindering good safeguarding practice. Really vital that key leaders involved understand this to ensure they have a clear expectation of the kind of findings that will be produced.</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022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SAR Quality Markers are accepted as national standards that provide best practice prompts for commissioners or reviews , boards, partnerships and case reviewers to use to support their roles. Quality Marker 4 supports those involved to think about how they can achieve clarity of purpose and underlines the importance of the review should aim to achieve systems learning, (i.e. going beyond only critiquing the individual case).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7C6A34-4783-9149-B470-B7E8FB52D9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773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file:////Users/paul/WORK/03.%20ONGOING/1266-D1S%20CALVERTS%20SCIE%20WORD%20TEMPLATES/BUILD/FILES%20IN/INDESIGN/scie-logo.pn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059B99F9-E97F-415F-84A6-68E0FF466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a:extLst>
              <a:ext uri="{FF2B5EF4-FFF2-40B4-BE49-F238E27FC236}">
                <a16:creationId xmlns:a16="http://schemas.microsoft.com/office/drawing/2014/main" id="{1BB5D53E-8B3A-46AD-BF65-3274D5A1FFEC}"/>
              </a:ext>
            </a:extLst>
          </p:cNvPr>
          <p:cNvSpPr txBox="1">
            <a:spLocks noChangeArrowheads="1"/>
          </p:cNvSpPr>
          <p:nvPr userDrawn="1"/>
        </p:nvSpPr>
        <p:spPr bwMode="auto">
          <a:xfrm>
            <a:off x="4975226" y="6257926"/>
            <a:ext cx="406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t>Care and Health Improvement programme</a:t>
            </a:r>
          </a:p>
        </p:txBody>
      </p:sp>
      <p:pic>
        <p:nvPicPr>
          <p:cNvPr id="5" name="Picture 8" descr="A picture containing text&#10;&#10;Description automatically generated">
            <a:extLst>
              <a:ext uri="{FF2B5EF4-FFF2-40B4-BE49-F238E27FC236}">
                <a16:creationId xmlns:a16="http://schemas.microsoft.com/office/drawing/2014/main" id="{DE66ED11-0DE3-490C-AED6-B5E76BA306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24014" y="104775"/>
            <a:ext cx="172878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3322" y="1495779"/>
            <a:ext cx="5161588" cy="3490149"/>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74903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bullet copy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540001" y="1988840"/>
            <a:ext cx="6983999" cy="4131528"/>
          </a:xfrm>
          <a:prstGeom prst="rect">
            <a:avLst/>
          </a:prstGeom>
        </p:spPr>
        <p:txBody>
          <a:bodyPr>
            <a:normAutofit/>
          </a:bodyPr>
          <a:lstStyle>
            <a:lvl1pPr marL="342900" indent="-342900">
              <a:buClr>
                <a:srgbClr val="5B8EDB"/>
              </a:buClr>
              <a:buFont typeface="Arial" panose="020B0604020202020204" pitchFamily="34" charset="0"/>
              <a:buChar char="•"/>
              <a:defRPr sz="2000">
                <a:latin typeface="Arial" panose="020B0604020202020204" pitchFamily="34" charset="0"/>
                <a:cs typeface="Arial" panose="020B0604020202020204" pitchFamily="34" charset="0"/>
              </a:defRPr>
            </a:lvl1pPr>
          </a:lstStyle>
          <a:p>
            <a:pPr lvl="0"/>
            <a:r>
              <a:rPr lang="en-GB" dirty="0"/>
              <a:t>Standard bullet point Arial Regular 20pt</a:t>
            </a:r>
          </a:p>
          <a:p>
            <a:pPr lvl="0"/>
            <a:endParaRPr lang="en-US" dirty="0"/>
          </a:p>
        </p:txBody>
      </p:sp>
      <p:sp>
        <p:nvSpPr>
          <p:cNvPr id="13" name="Title Placeholder 1">
            <a:extLst>
              <a:ext uri="{FF2B5EF4-FFF2-40B4-BE49-F238E27FC236}">
                <a16:creationId xmlns:a16="http://schemas.microsoft.com/office/drawing/2014/main" id="{4A371F46-4DA2-9620-A3F7-797A0B4FE781}"/>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000" b="1">
                <a:solidFill>
                  <a:schemeClr val="tx1"/>
                </a:solidFill>
                <a:latin typeface="Arial" panose="020B0604020202020204" pitchFamily="34" charset="0"/>
                <a:cs typeface="Arial" panose="020B0604020202020204" pitchFamily="34" charset="0"/>
              </a:defRPr>
            </a:lvl1pPr>
          </a:lstStyle>
          <a:p>
            <a:r>
              <a:rPr lang="en-GB" dirty="0"/>
              <a:t>Heading level 2 Arial Bold 20pt</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3" name="Slide Number Placeholder 6">
            <a:extLst>
              <a:ext uri="{FF2B5EF4-FFF2-40B4-BE49-F238E27FC236}">
                <a16:creationId xmlns:a16="http://schemas.microsoft.com/office/drawing/2014/main" id="{66E735E1-8A02-1660-DC2C-A02C9DE67CA7}"/>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5" name="Freeform 4">
            <a:extLst>
              <a:ext uri="{FF2B5EF4-FFF2-40B4-BE49-F238E27FC236}">
                <a16:creationId xmlns:a16="http://schemas.microsoft.com/office/drawing/2014/main" id="{B1824969-F386-7B50-47BD-88404966041F}"/>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23014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540001" y="1980080"/>
            <a:ext cx="6983999" cy="4185224"/>
          </a:xfrm>
          <a:prstGeom prst="rect">
            <a:avLst/>
          </a:prstGeom>
        </p:spPr>
        <p:txBody>
          <a:bodyPr>
            <a:normAutofit/>
          </a:bodyPr>
          <a:lstStyle>
            <a:lvl1pPr marL="0" indent="0">
              <a:buNone/>
              <a:defRPr sz="1500" i="1">
                <a:latin typeface="Arial" panose="020B0604020202020204" pitchFamily="34" charset="0"/>
                <a:cs typeface="Arial" panose="020B0604020202020204" pitchFamily="34" charset="0"/>
              </a:defRPr>
            </a:lvl1pPr>
          </a:lstStyle>
          <a:p>
            <a:pPr lvl="0"/>
            <a:r>
              <a:rPr lang="en-GB" dirty="0"/>
              <a:t>Picture</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3" name="Title Placeholder 1">
            <a:extLst>
              <a:ext uri="{FF2B5EF4-FFF2-40B4-BE49-F238E27FC236}">
                <a16:creationId xmlns:a16="http://schemas.microsoft.com/office/drawing/2014/main" id="{76389A0C-FB30-EFCB-888E-9C219B2DC00A}"/>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000" b="1">
                <a:solidFill>
                  <a:schemeClr val="tx1"/>
                </a:solidFill>
                <a:latin typeface="Arial" panose="020B0604020202020204" pitchFamily="34" charset="0"/>
                <a:cs typeface="Arial" panose="020B0604020202020204" pitchFamily="34" charset="0"/>
              </a:defRPr>
            </a:lvl1pPr>
          </a:lstStyle>
          <a:p>
            <a:r>
              <a:rPr lang="en-GB" dirty="0"/>
              <a:t>Heading level 2 Arial Bold 20pt</a:t>
            </a:r>
            <a:endParaRPr lang="en-US" dirty="0"/>
          </a:p>
        </p:txBody>
      </p:sp>
      <p:sp>
        <p:nvSpPr>
          <p:cNvPr id="5" name="Slide Number Placeholder 6">
            <a:extLst>
              <a:ext uri="{FF2B5EF4-FFF2-40B4-BE49-F238E27FC236}">
                <a16:creationId xmlns:a16="http://schemas.microsoft.com/office/drawing/2014/main" id="{D8C74622-043F-1BD4-D563-2B1668681579}"/>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A6A7E3B2-12E0-5AC9-24B9-66BB095194B4}"/>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07259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image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4" name="Content Placeholder 3">
            <a:extLst>
              <a:ext uri="{FF2B5EF4-FFF2-40B4-BE49-F238E27FC236}">
                <a16:creationId xmlns:a16="http://schemas.microsoft.com/office/drawing/2014/main" id="{AC50557A-9222-BF04-1DFF-6589C1B55B08}"/>
              </a:ext>
            </a:extLst>
          </p:cNvPr>
          <p:cNvSpPr>
            <a:spLocks noGrp="1"/>
          </p:cNvSpPr>
          <p:nvPr>
            <p:ph sz="half" idx="2" hasCustomPrompt="1"/>
          </p:nvPr>
        </p:nvSpPr>
        <p:spPr>
          <a:xfrm>
            <a:off x="4680464" y="1259999"/>
            <a:ext cx="4068000" cy="4842055"/>
          </a:xfrm>
          <a:prstGeom prst="rect">
            <a:avLst/>
          </a:prstGeom>
        </p:spPr>
        <p:txBody>
          <a:bodyPr>
            <a:normAutofit/>
          </a:bodyPr>
          <a:lstStyle>
            <a:lvl1pPr marL="0" indent="0">
              <a:buNone/>
              <a:defRPr sz="1500" i="1">
                <a:latin typeface="Arial" panose="020B0604020202020204" pitchFamily="34" charset="0"/>
                <a:cs typeface="Arial" panose="020B0604020202020204" pitchFamily="34" charset="0"/>
              </a:defRPr>
            </a:lvl1pPr>
          </a:lstStyle>
          <a:p>
            <a:pPr lvl="0"/>
            <a:r>
              <a:rPr lang="en-GB" dirty="0"/>
              <a:t>Picture</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2" name="Content Placeholder 3">
            <a:extLst>
              <a:ext uri="{FF2B5EF4-FFF2-40B4-BE49-F238E27FC236}">
                <a16:creationId xmlns:a16="http://schemas.microsoft.com/office/drawing/2014/main" id="{220DA55F-0395-C0EF-A2FE-CF541E25C7E7}"/>
              </a:ext>
            </a:extLst>
          </p:cNvPr>
          <p:cNvSpPr>
            <a:spLocks noGrp="1"/>
          </p:cNvSpPr>
          <p:nvPr>
            <p:ph sz="half" idx="11" hasCustomPrompt="1"/>
          </p:nvPr>
        </p:nvSpPr>
        <p:spPr>
          <a:xfrm>
            <a:off x="539999" y="1259999"/>
            <a:ext cx="4068000" cy="4842055"/>
          </a:xfrm>
          <a:prstGeom prst="rect">
            <a:avLst/>
          </a:prstGeo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GB" dirty="0"/>
              <a:t>Image description/accompanying text Arial Regular 20pt</a:t>
            </a:r>
            <a:endParaRPr lang="en-US" dirty="0"/>
          </a:p>
        </p:txBody>
      </p:sp>
      <p:sp>
        <p:nvSpPr>
          <p:cNvPr id="5" name="Slide Number Placeholder 6">
            <a:extLst>
              <a:ext uri="{FF2B5EF4-FFF2-40B4-BE49-F238E27FC236}">
                <a16:creationId xmlns:a16="http://schemas.microsoft.com/office/drawing/2014/main" id="{BDA48AAD-DF41-DD64-40A2-628B162F992C}"/>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BB51249A-C60D-EC0D-015F-1CB931317375}"/>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8226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5B8EDB"/>
        </a:solidFill>
        <a:effectLst/>
      </p:bgPr>
    </p:bg>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1C86920E-509D-9095-5E1D-0F27769AA59A}"/>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pic>
        <p:nvPicPr>
          <p:cNvPr id="3" name="Picture 2" descr="Graphical user interface, text, application&#10;&#10;Description automatically generated">
            <a:extLst>
              <a:ext uri="{FF2B5EF4-FFF2-40B4-BE49-F238E27FC236}">
                <a16:creationId xmlns:a16="http://schemas.microsoft.com/office/drawing/2014/main" id="{1238C1B1-A988-96DF-1FE0-CA5B9FABF2B3}"/>
              </a:ext>
            </a:extLst>
          </p:cNvPr>
          <p:cNvPicPr>
            <a:picLocks noChangeAspect="1"/>
          </p:cNvPicPr>
          <p:nvPr userDrawn="1"/>
        </p:nvPicPr>
        <p:blipFill>
          <a:blip r:embed="rId3"/>
          <a:stretch>
            <a:fillRect/>
          </a:stretch>
        </p:blipFill>
        <p:spPr>
          <a:xfrm>
            <a:off x="6228184" y="432000"/>
            <a:ext cx="2519045" cy="668134"/>
          </a:xfrm>
          <a:prstGeom prst="rect">
            <a:avLst/>
          </a:prstGeom>
        </p:spPr>
      </p:pic>
      <p:sp>
        <p:nvSpPr>
          <p:cNvPr id="4" name="Title Placeholder 1">
            <a:extLst>
              <a:ext uri="{FF2B5EF4-FFF2-40B4-BE49-F238E27FC236}">
                <a16:creationId xmlns:a16="http://schemas.microsoft.com/office/drawing/2014/main" id="{53A5375D-7438-3060-961D-863309B38418}"/>
              </a:ext>
            </a:extLst>
          </p:cNvPr>
          <p:cNvSpPr>
            <a:spLocks noGrp="1"/>
          </p:cNvSpPr>
          <p:nvPr>
            <p:ph type="title" hasCustomPrompt="1"/>
          </p:nvPr>
        </p:nvSpPr>
        <p:spPr>
          <a:xfrm>
            <a:off x="540000" y="1628800"/>
            <a:ext cx="8207229" cy="4095176"/>
          </a:xfrm>
          <a:prstGeom prst="rect">
            <a:avLst/>
          </a:prstGeom>
        </p:spPr>
        <p:txBody>
          <a:bodyPr vert="horz" lIns="91440" tIns="45720" rIns="91440" bIns="45720" rtlCol="0" anchor="ctr">
            <a:normAutofit/>
          </a:bodyPr>
          <a:lstStyle>
            <a:lvl1pPr algn="ctr">
              <a:defRPr sz="3200" i="1">
                <a:solidFill>
                  <a:schemeClr val="bg2"/>
                </a:solidFill>
                <a:latin typeface="Arial" panose="020B0604020202020204" pitchFamily="34" charset="0"/>
                <a:cs typeface="Arial" panose="020B0604020202020204" pitchFamily="34" charset="0"/>
              </a:defRPr>
            </a:lvl1pPr>
          </a:lstStyle>
          <a:p>
            <a:pPr lvl="0"/>
            <a:r>
              <a:rPr lang="en-GB" dirty="0"/>
              <a:t>Thanks for coming</a:t>
            </a:r>
          </a:p>
        </p:txBody>
      </p:sp>
      <p:pic>
        <p:nvPicPr>
          <p:cNvPr id="8" name="Picture 7" descr="A picture containing text, clipart&#10;&#10;Description automatically generated">
            <a:extLst>
              <a:ext uri="{FF2B5EF4-FFF2-40B4-BE49-F238E27FC236}">
                <a16:creationId xmlns:a16="http://schemas.microsoft.com/office/drawing/2014/main" id="{3E13AEBC-1934-AF0F-005C-BED19DEEFB39}"/>
              </a:ext>
            </a:extLst>
          </p:cNvPr>
          <p:cNvPicPr>
            <a:picLocks noChangeAspect="1"/>
          </p:cNvPicPr>
          <p:nvPr userDrawn="1"/>
        </p:nvPicPr>
        <p:blipFill>
          <a:blip r:embed="rId4"/>
          <a:stretch>
            <a:fillRect/>
          </a:stretch>
        </p:blipFill>
        <p:spPr>
          <a:xfrm>
            <a:off x="5868144" y="5958000"/>
            <a:ext cx="350520" cy="325120"/>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8E5C5171-B26F-1BCB-3549-95DD155F5AF7}"/>
              </a:ext>
            </a:extLst>
          </p:cNvPr>
          <p:cNvPicPr>
            <a:picLocks noChangeAspect="1"/>
          </p:cNvPicPr>
          <p:nvPr userDrawn="1"/>
        </p:nvPicPr>
        <p:blipFill>
          <a:blip r:embed="rId5"/>
          <a:stretch>
            <a:fillRect/>
          </a:stretch>
        </p:blipFill>
        <p:spPr>
          <a:xfrm>
            <a:off x="7380312" y="6012000"/>
            <a:ext cx="1080120" cy="240972"/>
          </a:xfrm>
          <a:prstGeom prst="rect">
            <a:avLst/>
          </a:prstGeom>
        </p:spPr>
      </p:pic>
      <p:pic>
        <p:nvPicPr>
          <p:cNvPr id="14" name="Picture 13" descr="Logo&#10;&#10;Description automatically generated">
            <a:extLst>
              <a:ext uri="{FF2B5EF4-FFF2-40B4-BE49-F238E27FC236}">
                <a16:creationId xmlns:a16="http://schemas.microsoft.com/office/drawing/2014/main" id="{1FB616EE-667B-B095-3D72-05A5B4D65F1B}"/>
              </a:ext>
            </a:extLst>
          </p:cNvPr>
          <p:cNvPicPr>
            <a:picLocks noChangeAspect="1"/>
          </p:cNvPicPr>
          <p:nvPr userDrawn="1"/>
        </p:nvPicPr>
        <p:blipFill>
          <a:blip r:embed="rId6"/>
          <a:stretch>
            <a:fillRect/>
          </a:stretch>
        </p:blipFill>
        <p:spPr>
          <a:xfrm>
            <a:off x="6771208" y="5868000"/>
            <a:ext cx="537096" cy="537096"/>
          </a:xfrm>
          <a:prstGeom prst="rect">
            <a:avLst/>
          </a:prstGeom>
        </p:spPr>
      </p:pic>
      <p:pic>
        <p:nvPicPr>
          <p:cNvPr id="18" name="Picture 17" descr="Icon&#10;&#10;Description automatically generated">
            <a:extLst>
              <a:ext uri="{FF2B5EF4-FFF2-40B4-BE49-F238E27FC236}">
                <a16:creationId xmlns:a16="http://schemas.microsoft.com/office/drawing/2014/main" id="{9C1F31C3-7DF2-CFA0-89FD-71266D0A6E3D}"/>
              </a:ext>
            </a:extLst>
          </p:cNvPr>
          <p:cNvPicPr>
            <a:picLocks noChangeAspect="1"/>
          </p:cNvPicPr>
          <p:nvPr userDrawn="1"/>
        </p:nvPicPr>
        <p:blipFill>
          <a:blip r:embed="rId7"/>
          <a:stretch>
            <a:fillRect/>
          </a:stretch>
        </p:blipFill>
        <p:spPr>
          <a:xfrm>
            <a:off x="6353992" y="5940000"/>
            <a:ext cx="364573" cy="364573"/>
          </a:xfrm>
          <a:prstGeom prst="rect">
            <a:avLst/>
          </a:prstGeom>
        </p:spPr>
      </p:pic>
      <p:sp>
        <p:nvSpPr>
          <p:cNvPr id="19" name="TextBox 18">
            <a:extLst>
              <a:ext uri="{FF2B5EF4-FFF2-40B4-BE49-F238E27FC236}">
                <a16:creationId xmlns:a16="http://schemas.microsoft.com/office/drawing/2014/main" id="{E70EBE48-5E35-534A-4089-535B21258024}"/>
              </a:ext>
            </a:extLst>
          </p:cNvPr>
          <p:cNvSpPr txBox="1"/>
          <p:nvPr userDrawn="1"/>
        </p:nvSpPr>
        <p:spPr>
          <a:xfrm>
            <a:off x="540000" y="5922232"/>
            <a:ext cx="3960440" cy="400110"/>
          </a:xfrm>
          <a:prstGeom prst="rect">
            <a:avLst/>
          </a:prstGeom>
          <a:noFill/>
        </p:spPr>
        <p:txBody>
          <a:bodyPr wrap="square" rtlCol="0">
            <a:spAutoFit/>
          </a:bodyPr>
          <a:lstStyle/>
          <a:p>
            <a:r>
              <a:rPr lang="en-US" sz="2000" b="1" dirty="0" err="1">
                <a:solidFill>
                  <a:schemeClr val="bg1"/>
                </a:solidFill>
                <a:latin typeface="Arial" panose="020B0604020202020204" pitchFamily="34" charset="0"/>
                <a:cs typeface="Arial" panose="020B0604020202020204" pitchFamily="34" charset="0"/>
              </a:rPr>
              <a:t>www.scie.org.uk</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7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a16="http://schemas.microsoft.com/office/drawing/2014/main" id="{FB24A9E4-A1A8-4EC1-BBC2-D9C8D43FAE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D0DDB1C-1431-4B3C-A6AE-2E04908ADC78}"/>
              </a:ext>
            </a:extLst>
          </p:cNvPr>
          <p:cNvSpPr txBox="1">
            <a:spLocks noChangeArrowheads="1"/>
          </p:cNvSpPr>
          <p:nvPr/>
        </p:nvSpPr>
        <p:spPr bwMode="auto">
          <a:xfrm>
            <a:off x="488951" y="452439"/>
            <a:ext cx="5099050" cy="346249"/>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650"/>
              <a:t>Title in here</a:t>
            </a:r>
          </a:p>
        </p:txBody>
      </p:sp>
      <p:sp>
        <p:nvSpPr>
          <p:cNvPr id="4" name="Rectangle 3">
            <a:extLst>
              <a:ext uri="{FF2B5EF4-FFF2-40B4-BE49-F238E27FC236}">
                <a16:creationId xmlns:a16="http://schemas.microsoft.com/office/drawing/2014/main" id="{D1488473-DCFF-4774-8203-531A458A3589}"/>
              </a:ext>
            </a:extLst>
          </p:cNvPr>
          <p:cNvSpPr>
            <a:spLocks noChangeArrowheads="1"/>
          </p:cNvSpPr>
          <p:nvPr/>
        </p:nvSpPr>
        <p:spPr bwMode="auto">
          <a:xfrm>
            <a:off x="488951" y="2049463"/>
            <a:ext cx="8101013" cy="2308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900"/>
              <a:t>Copy in here</a:t>
            </a:r>
          </a:p>
        </p:txBody>
      </p:sp>
    </p:spTree>
    <p:extLst>
      <p:ext uri="{BB962C8B-B14F-4D97-AF65-F5344CB8AC3E}">
        <p14:creationId xmlns:p14="http://schemas.microsoft.com/office/powerpoint/2010/main" val="167609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25.34 CHIP powerpoint presentation.pdf">
            <a:extLst>
              <a:ext uri="{FF2B5EF4-FFF2-40B4-BE49-F238E27FC236}">
                <a16:creationId xmlns:a16="http://schemas.microsoft.com/office/drawing/2014/main" id="{5B5BB8AC-AC0F-4983-BA87-FC63619286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83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37C5361-AD8D-40A0-B8EC-124B613996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A picture containing text&#10;&#10;Description automatically generated">
            <a:extLst>
              <a:ext uri="{FF2B5EF4-FFF2-40B4-BE49-F238E27FC236}">
                <a16:creationId xmlns:a16="http://schemas.microsoft.com/office/drawing/2014/main" id="{3F46C614-AE6D-43BE-B7C9-13331683DE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3539" y="114300"/>
            <a:ext cx="1643062"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235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Title White">
  <p:cSld name="1 Title White">
    <p:spTree>
      <p:nvGrpSpPr>
        <p:cNvPr id="1" name="Shape 14"/>
        <p:cNvGrpSpPr/>
        <p:nvPr/>
      </p:nvGrpSpPr>
      <p:grpSpPr>
        <a:xfrm>
          <a:off x="0" y="0"/>
          <a:ext cx="0" cy="0"/>
          <a:chOff x="0" y="0"/>
          <a:chExt cx="0" cy="0"/>
        </a:xfrm>
      </p:grpSpPr>
      <p:pic>
        <p:nvPicPr>
          <p:cNvPr id="4" name="Google Shape;17;p2">
            <a:extLst>
              <a:ext uri="{FF2B5EF4-FFF2-40B4-BE49-F238E27FC236}">
                <a16:creationId xmlns:a16="http://schemas.microsoft.com/office/drawing/2014/main" id="{6D4C2786-321C-45E6-8318-E1A95FDADBF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9" y="5721350"/>
            <a:ext cx="21605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oogle Shape;18;p2">
            <a:extLst>
              <a:ext uri="{FF2B5EF4-FFF2-40B4-BE49-F238E27FC236}">
                <a16:creationId xmlns:a16="http://schemas.microsoft.com/office/drawing/2014/main" id="{5F38E3A6-32D8-4EE1-8401-98A6111DD6C3}"/>
              </a:ext>
            </a:extLst>
          </p:cNvPr>
          <p:cNvCxnSpPr>
            <a:cxnSpLocks noChangeShapeType="1"/>
          </p:cNvCxnSpPr>
          <p:nvPr/>
        </p:nvCxnSpPr>
        <p:spPr bwMode="auto">
          <a:xfrm>
            <a:off x="358776" y="5435600"/>
            <a:ext cx="8426450" cy="0"/>
          </a:xfrm>
          <a:prstGeom prst="straightConnector1">
            <a:avLst/>
          </a:prstGeom>
          <a:noFill/>
          <a:ln w="9525">
            <a:solidFill>
              <a:schemeClr val="tx1"/>
            </a:solidFill>
            <a:miter lim="800000"/>
            <a:headEnd type="none" w="sm" len="sm"/>
            <a:tailEnd type="none" w="sm" len="sm"/>
          </a:ln>
          <a:extLst>
            <a:ext uri="{909E8E84-426E-40DD-AFC4-6F175D3DCCD1}">
              <a14:hiddenFill xmlns:a14="http://schemas.microsoft.com/office/drawing/2010/main">
                <a:noFill/>
              </a14:hiddenFill>
            </a:ext>
          </a:extLst>
        </p:spPr>
      </p:cxnSp>
      <p:sp>
        <p:nvSpPr>
          <p:cNvPr id="15" name="Google Shape;15;p2"/>
          <p:cNvSpPr txBox="1">
            <a:spLocks noGrp="1"/>
          </p:cNvSpPr>
          <p:nvPr>
            <p:ph type="ctrTitle"/>
          </p:nvPr>
        </p:nvSpPr>
        <p:spPr>
          <a:xfrm>
            <a:off x="540000" y="540000"/>
            <a:ext cx="6858000" cy="1733100"/>
          </a:xfrm>
          <a:prstGeom prst="rect">
            <a:avLst/>
          </a:prstGeom>
          <a:noFill/>
          <a:ln>
            <a:noFill/>
          </a:ln>
        </p:spPr>
        <p:txBody>
          <a:bodyPr spcFirstLastPara="1" lIns="0" tIns="0" rIns="0" bIns="0" anchor="t">
            <a:noAutofit/>
          </a:bodyPr>
          <a:lstStyle>
            <a:lvl1pPr lvl="0" algn="l" rtl="0">
              <a:lnSpc>
                <a:spcPct val="100000"/>
              </a:lnSpc>
              <a:spcBef>
                <a:spcPts val="0"/>
              </a:spcBef>
              <a:spcAft>
                <a:spcPts val="0"/>
              </a:spcAft>
              <a:buClr>
                <a:srgbClr val="000000"/>
              </a:buClr>
              <a:buSzPts val="6000"/>
              <a:buFont typeface="Proxima Nova"/>
              <a:buNone/>
              <a:defRPr sz="337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540000" y="2491085"/>
            <a:ext cx="6858000" cy="1655700"/>
          </a:xfrm>
          <a:prstGeom prst="rect">
            <a:avLst/>
          </a:prstGeom>
          <a:noFill/>
          <a:ln>
            <a:noFill/>
          </a:ln>
        </p:spPr>
        <p:txBody>
          <a:bodyPr spcFirstLastPara="1" lIns="0" tIns="0" rIns="0" bIns="0">
            <a:noAutofit/>
          </a:bodyPr>
          <a:lstStyle>
            <a:lvl1pPr lvl="0" algn="l" rtl="0">
              <a:lnSpc>
                <a:spcPct val="107692"/>
              </a:lnSpc>
              <a:spcBef>
                <a:spcPts val="0"/>
              </a:spcBef>
              <a:spcAft>
                <a:spcPts val="0"/>
              </a:spcAft>
              <a:buClr>
                <a:srgbClr val="000000"/>
              </a:buClr>
              <a:buSzPts val="2600"/>
              <a:buNone/>
              <a:defRPr sz="1463">
                <a:latin typeface="Proxima Nova Semibold"/>
                <a:ea typeface="Proxima Nova Semibold"/>
                <a:cs typeface="Proxima Nova Semibold"/>
                <a:sym typeface="Proxima Nova Semibold"/>
              </a:defRPr>
            </a:lvl1pPr>
            <a:lvl2pPr lvl="1" algn="ctr" rtl="0">
              <a:lnSpc>
                <a:spcPct val="106666"/>
              </a:lnSpc>
              <a:spcBef>
                <a:spcPts val="479"/>
              </a:spcBef>
              <a:spcAft>
                <a:spcPts val="0"/>
              </a:spcAft>
              <a:buClr>
                <a:srgbClr val="000000"/>
              </a:buClr>
              <a:buSzPts val="1500"/>
              <a:buNone/>
              <a:defRPr sz="844"/>
            </a:lvl2pPr>
            <a:lvl3pPr lvl="2" algn="ctr" rtl="0">
              <a:lnSpc>
                <a:spcPct val="118518"/>
              </a:lnSpc>
              <a:spcBef>
                <a:spcPts val="479"/>
              </a:spcBef>
              <a:spcAft>
                <a:spcPts val="0"/>
              </a:spcAft>
              <a:buClr>
                <a:srgbClr val="000000"/>
              </a:buClr>
              <a:buSzPts val="1350"/>
              <a:buNone/>
              <a:defRPr sz="760"/>
            </a:lvl3pPr>
            <a:lvl4pPr lvl="3" algn="ctr" rtl="0">
              <a:lnSpc>
                <a:spcPct val="133333"/>
              </a:lnSpc>
              <a:spcBef>
                <a:spcPts val="479"/>
              </a:spcBef>
              <a:spcAft>
                <a:spcPts val="0"/>
              </a:spcAft>
              <a:buClr>
                <a:srgbClr val="000000"/>
              </a:buClr>
              <a:buSzPts val="1200"/>
              <a:buNone/>
              <a:defRPr sz="675"/>
            </a:lvl4pPr>
            <a:lvl5pPr lvl="4" algn="ctr" rtl="0">
              <a:lnSpc>
                <a:spcPct val="133333"/>
              </a:lnSpc>
              <a:spcBef>
                <a:spcPts val="479"/>
              </a:spcBef>
              <a:spcAft>
                <a:spcPts val="0"/>
              </a:spcAft>
              <a:buClr>
                <a:srgbClr val="000000"/>
              </a:buClr>
              <a:buSzPts val="1200"/>
              <a:buNone/>
              <a:defRPr sz="675"/>
            </a:lvl5pPr>
            <a:lvl6pPr lvl="5" algn="ctr" rtl="0">
              <a:lnSpc>
                <a:spcPct val="90000"/>
              </a:lnSpc>
              <a:spcBef>
                <a:spcPts val="479"/>
              </a:spcBef>
              <a:spcAft>
                <a:spcPts val="0"/>
              </a:spcAft>
              <a:buClr>
                <a:schemeClr val="dk1"/>
              </a:buClr>
              <a:buSzPts val="1200"/>
              <a:buNone/>
              <a:defRPr sz="675"/>
            </a:lvl6pPr>
            <a:lvl7pPr lvl="6" algn="ctr" rtl="0">
              <a:lnSpc>
                <a:spcPct val="90000"/>
              </a:lnSpc>
              <a:spcBef>
                <a:spcPts val="211"/>
              </a:spcBef>
              <a:spcAft>
                <a:spcPts val="0"/>
              </a:spcAft>
              <a:buClr>
                <a:schemeClr val="dk1"/>
              </a:buClr>
              <a:buSzPts val="1200"/>
              <a:buNone/>
              <a:defRPr sz="675"/>
            </a:lvl7pPr>
            <a:lvl8pPr lvl="7" algn="ctr" rtl="0">
              <a:lnSpc>
                <a:spcPct val="90000"/>
              </a:lnSpc>
              <a:spcBef>
                <a:spcPts val="211"/>
              </a:spcBef>
              <a:spcAft>
                <a:spcPts val="0"/>
              </a:spcAft>
              <a:buClr>
                <a:schemeClr val="dk1"/>
              </a:buClr>
              <a:buSzPts val="1200"/>
              <a:buNone/>
              <a:defRPr sz="675"/>
            </a:lvl8pPr>
            <a:lvl9pPr lvl="8" algn="ctr" rtl="0">
              <a:lnSpc>
                <a:spcPct val="90000"/>
              </a:lnSpc>
              <a:spcBef>
                <a:spcPts val="211"/>
              </a:spcBef>
              <a:spcAft>
                <a:spcPts val="0"/>
              </a:spcAft>
              <a:buClr>
                <a:schemeClr val="dk1"/>
              </a:buClr>
              <a:buSzPts val="1200"/>
              <a:buNone/>
              <a:defRPr sz="675"/>
            </a:lvl9pPr>
          </a:lstStyle>
          <a:p>
            <a:endParaRPr/>
          </a:p>
        </p:txBody>
      </p:sp>
    </p:spTree>
    <p:extLst>
      <p:ext uri="{BB962C8B-B14F-4D97-AF65-F5344CB8AC3E}">
        <p14:creationId xmlns:p14="http://schemas.microsoft.com/office/powerpoint/2010/main" val="92420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7CE71A-6EB4-47F0-9335-CB04B9AB7F8D}"/>
              </a:ext>
            </a:extLst>
          </p:cNvPr>
          <p:cNvSpPr>
            <a:spLocks noGrp="1"/>
          </p:cNvSpPr>
          <p:nvPr>
            <p:ph type="dt" sz="half" idx="10"/>
          </p:nvPr>
        </p:nvSpPr>
        <p:spPr/>
        <p:txBody>
          <a:bodyPr/>
          <a:lstStyle>
            <a:lvl1pPr>
              <a:defRPr smtClean="0"/>
            </a:lvl1pPr>
          </a:lstStyle>
          <a:p>
            <a:pPr>
              <a:defRPr/>
            </a:pPr>
            <a:fld id="{3DD2561B-D117-458D-8130-685A44176A94}" type="datetimeFigureOut">
              <a:rPr lang="en-US"/>
              <a:pPr>
                <a:defRPr/>
              </a:pPr>
              <a:t>7/20/2023</a:t>
            </a:fld>
            <a:endParaRPr lang="en-US"/>
          </a:p>
        </p:txBody>
      </p:sp>
      <p:sp>
        <p:nvSpPr>
          <p:cNvPr id="5" name="Footer Placeholder 4">
            <a:extLst>
              <a:ext uri="{FF2B5EF4-FFF2-40B4-BE49-F238E27FC236}">
                <a16:creationId xmlns:a16="http://schemas.microsoft.com/office/drawing/2014/main" id="{D00B8DCE-2987-4C78-AA1D-DCA40EAEAC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1C0A1E-BB6D-456C-B475-245B197CCA7F}"/>
              </a:ext>
            </a:extLst>
          </p:cNvPr>
          <p:cNvSpPr>
            <a:spLocks noGrp="1"/>
          </p:cNvSpPr>
          <p:nvPr>
            <p:ph type="sldNum" sz="quarter" idx="12"/>
          </p:nvPr>
        </p:nvSpPr>
        <p:spPr/>
        <p:txBody>
          <a:bodyPr/>
          <a:lstStyle>
            <a:lvl1pPr>
              <a:defRPr smtClean="0"/>
            </a:lvl1pPr>
          </a:lstStyle>
          <a:p>
            <a:pPr>
              <a:defRPr/>
            </a:pPr>
            <a:fld id="{BABD6503-A45B-45AB-A3B9-D2DBA1F37008}" type="slidenum">
              <a:rPr lang="en-US"/>
              <a:pPr>
                <a:defRPr/>
              </a:pPr>
              <a:t>‹#›</a:t>
            </a:fld>
            <a:endParaRPr lang="en-US"/>
          </a:p>
        </p:txBody>
      </p:sp>
    </p:spTree>
    <p:extLst>
      <p:ext uri="{BB962C8B-B14F-4D97-AF65-F5344CB8AC3E}">
        <p14:creationId xmlns:p14="http://schemas.microsoft.com/office/powerpoint/2010/main" val="3323153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6BB57-0E5E-41EC-A43E-A3253D3BCCD5}"/>
              </a:ext>
            </a:extLst>
          </p:cNvPr>
          <p:cNvSpPr>
            <a:spLocks noGrp="1"/>
          </p:cNvSpPr>
          <p:nvPr>
            <p:ph type="dt" sz="half" idx="10"/>
          </p:nvPr>
        </p:nvSpPr>
        <p:spPr/>
        <p:txBody>
          <a:bodyPr/>
          <a:lstStyle>
            <a:lvl1pPr>
              <a:defRPr smtClean="0"/>
            </a:lvl1pPr>
          </a:lstStyle>
          <a:p>
            <a:pPr>
              <a:defRPr/>
            </a:pPr>
            <a:fld id="{9FD150F9-4824-49C5-8499-924DA8FB07A8}" type="datetimeFigureOut">
              <a:rPr lang="en-GB"/>
              <a:pPr>
                <a:defRPr/>
              </a:pPr>
              <a:t>20/07/2023</a:t>
            </a:fld>
            <a:endParaRPr lang="en-GB" dirty="0"/>
          </a:p>
        </p:txBody>
      </p:sp>
      <p:sp>
        <p:nvSpPr>
          <p:cNvPr id="5" name="Footer Placeholder 4">
            <a:extLst>
              <a:ext uri="{FF2B5EF4-FFF2-40B4-BE49-F238E27FC236}">
                <a16:creationId xmlns:a16="http://schemas.microsoft.com/office/drawing/2014/main" id="{2FD0D7B5-F774-47D9-8692-44C238DB0289}"/>
              </a:ext>
            </a:extLst>
          </p:cNvPr>
          <p:cNvSpPr>
            <a:spLocks noGrp="1"/>
          </p:cNvSpPr>
          <p:nvPr>
            <p:ph type="ftr" sz="quarter" idx="11"/>
          </p:nvPr>
        </p:nvSpPr>
        <p:spPr/>
        <p:txBody>
          <a:bodyPr/>
          <a:lstStyle>
            <a:lvl1pPr>
              <a:defRPr dirty="0"/>
            </a:lvl1pPr>
          </a:lstStyle>
          <a:p>
            <a:pPr>
              <a:defRPr/>
            </a:pPr>
            <a:endParaRPr lang="en-GB"/>
          </a:p>
        </p:txBody>
      </p:sp>
      <p:sp>
        <p:nvSpPr>
          <p:cNvPr id="6" name="Slide Number Placeholder 5">
            <a:extLst>
              <a:ext uri="{FF2B5EF4-FFF2-40B4-BE49-F238E27FC236}">
                <a16:creationId xmlns:a16="http://schemas.microsoft.com/office/drawing/2014/main" id="{7AD80817-FBFD-46D8-AB39-B69BAF303449}"/>
              </a:ext>
            </a:extLst>
          </p:cNvPr>
          <p:cNvSpPr>
            <a:spLocks noGrp="1"/>
          </p:cNvSpPr>
          <p:nvPr>
            <p:ph type="sldNum" sz="quarter" idx="12"/>
          </p:nvPr>
        </p:nvSpPr>
        <p:spPr/>
        <p:txBody>
          <a:bodyPr/>
          <a:lstStyle>
            <a:lvl1pPr>
              <a:defRPr smtClean="0"/>
            </a:lvl1pPr>
          </a:lstStyle>
          <a:p>
            <a:pPr>
              <a:defRPr/>
            </a:pPr>
            <a:fld id="{C65BFB53-196C-46D9-ACFE-5C86DC812E6B}" type="slidenum">
              <a:rPr lang="en-GB"/>
              <a:pPr>
                <a:defRPr/>
              </a:pPr>
              <a:t>‹#›</a:t>
            </a:fld>
            <a:endParaRPr lang="en-GB" dirty="0"/>
          </a:p>
        </p:txBody>
      </p:sp>
    </p:spTree>
    <p:extLst>
      <p:ext uri="{BB962C8B-B14F-4D97-AF65-F5344CB8AC3E}">
        <p14:creationId xmlns:p14="http://schemas.microsoft.com/office/powerpoint/2010/main" val="9135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resentation title slide">
    <p:bg>
      <p:bgPr>
        <a:solidFill>
          <a:srgbClr val="5B8EDB"/>
        </a:solid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AA18A546-9085-8D02-CFE6-1E6A89B46F06}"/>
              </a:ext>
            </a:extLst>
          </p:cNvPr>
          <p:cNvPicPr>
            <a:picLocks noChangeAspect="1"/>
          </p:cNvPicPr>
          <p:nvPr userDrawn="1"/>
        </p:nvPicPr>
        <p:blipFill>
          <a:blip r:embed="rId2">
            <a:alphaModFix amt="34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33" name="Date Placeholder 23"/>
          <p:cNvSpPr>
            <a:spLocks noGrp="1"/>
          </p:cNvSpPr>
          <p:nvPr>
            <p:ph type="dt" sz="half" idx="2"/>
          </p:nvPr>
        </p:nvSpPr>
        <p:spPr>
          <a:xfrm>
            <a:off x="6919960" y="6146227"/>
            <a:ext cx="1972520" cy="365125"/>
          </a:xfrm>
          <a:prstGeom prst="rect">
            <a:avLst/>
          </a:prstGeom>
        </p:spPr>
        <p:txBody>
          <a:bodyPr vert="horz" lIns="91440" tIns="45720" rIns="91440" bIns="45720" rtlCol="0" anchor="ctr"/>
          <a:lstStyle>
            <a:lvl1pPr algn="r">
              <a:defRPr sz="1100">
                <a:solidFill>
                  <a:schemeClr val="bg2"/>
                </a:solidFill>
                <a:latin typeface="Arial" panose="020B0604020202020204" pitchFamily="34" charset="0"/>
                <a:cs typeface="Arial" panose="020B0604020202020204" pitchFamily="34" charset="0"/>
              </a:defRPr>
            </a:lvl1pPr>
          </a:lstStyle>
          <a:p>
            <a:fld id="{56517349-1D21-EA4E-99B1-BE6AB7BDFE77}" type="datetime1">
              <a:rPr lang="en-GB" smtClean="0"/>
              <a:pPr/>
              <a:t>20/07/2023</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23B44572-EAE8-4920-1BBE-1FAF4DCB2A7F}"/>
              </a:ext>
            </a:extLst>
          </p:cNvPr>
          <p:cNvPicPr>
            <a:picLocks noChangeAspect="1"/>
          </p:cNvPicPr>
          <p:nvPr userDrawn="1"/>
        </p:nvPicPr>
        <p:blipFill>
          <a:blip r:embed="rId3"/>
          <a:stretch>
            <a:fillRect/>
          </a:stretch>
        </p:blipFill>
        <p:spPr>
          <a:xfrm>
            <a:off x="6228184" y="432000"/>
            <a:ext cx="2519045" cy="668134"/>
          </a:xfrm>
          <a:prstGeom prst="rect">
            <a:avLst/>
          </a:prstGeom>
        </p:spPr>
      </p:pic>
      <p:sp>
        <p:nvSpPr>
          <p:cNvPr id="10" name="Text Placeholder 8">
            <a:extLst>
              <a:ext uri="{FF2B5EF4-FFF2-40B4-BE49-F238E27FC236}">
                <a16:creationId xmlns:a16="http://schemas.microsoft.com/office/drawing/2014/main" id="{46B8391A-C80B-6E0E-957E-34A180A42B85}"/>
              </a:ext>
            </a:extLst>
          </p:cNvPr>
          <p:cNvSpPr>
            <a:spLocks noGrp="1"/>
          </p:cNvSpPr>
          <p:nvPr>
            <p:ph type="body" sz="quarter" idx="13" hasCustomPrompt="1"/>
          </p:nvPr>
        </p:nvSpPr>
        <p:spPr>
          <a:xfrm>
            <a:off x="540000" y="3789040"/>
            <a:ext cx="6089937" cy="2736304"/>
          </a:xfrm>
          <a:prstGeom prst="rect">
            <a:avLst/>
          </a:prstGeom>
        </p:spPr>
        <p:txBody>
          <a:bodyPr vert="horz">
            <a:normAutofit/>
          </a:bodyPr>
          <a:lstStyle>
            <a:lvl1pPr marL="0" indent="0">
              <a:buNone/>
              <a:defRPr sz="2000" b="1">
                <a:solidFill>
                  <a:schemeClr val="bg2"/>
                </a:solidFill>
                <a:latin typeface="Arial" panose="020B0604020202020204" pitchFamily="34" charset="0"/>
                <a:cs typeface="Arial" panose="020B0604020202020204" pitchFamily="34" charset="0"/>
              </a:defRPr>
            </a:lvl1pPr>
          </a:lstStyle>
          <a:p>
            <a:pPr lvl="0"/>
            <a:r>
              <a:rPr lang="en-GB" dirty="0"/>
              <a:t>Presentation subtitle Arial Bold 20pt</a:t>
            </a:r>
          </a:p>
        </p:txBody>
      </p:sp>
      <p:sp>
        <p:nvSpPr>
          <p:cNvPr id="14" name="Title Placeholder 1">
            <a:extLst>
              <a:ext uri="{FF2B5EF4-FFF2-40B4-BE49-F238E27FC236}">
                <a16:creationId xmlns:a16="http://schemas.microsoft.com/office/drawing/2014/main" id="{630053EE-642F-C757-EEE2-2ABC36AFFE75}"/>
              </a:ext>
            </a:extLst>
          </p:cNvPr>
          <p:cNvSpPr>
            <a:spLocks noGrp="1"/>
          </p:cNvSpPr>
          <p:nvPr>
            <p:ph type="title" hasCustomPrompt="1"/>
          </p:nvPr>
        </p:nvSpPr>
        <p:spPr>
          <a:xfrm>
            <a:off x="540000" y="2132856"/>
            <a:ext cx="6089937" cy="1588813"/>
          </a:xfrm>
          <a:prstGeom prst="rect">
            <a:avLst/>
          </a:prstGeom>
        </p:spPr>
        <p:txBody>
          <a:bodyPr vert="horz" lIns="91440" tIns="45720" rIns="91440" bIns="45720" rtlCol="0" anchor="ctr">
            <a:normAutofit/>
          </a:bodyPr>
          <a:lstStyle>
            <a:lvl1pPr>
              <a:defRPr sz="3200">
                <a:solidFill>
                  <a:schemeClr val="bg2"/>
                </a:solidFill>
                <a:latin typeface="Arial" panose="020B0604020202020204" pitchFamily="34" charset="0"/>
                <a:cs typeface="Arial" panose="020B0604020202020204" pitchFamily="34" charset="0"/>
              </a:defRPr>
            </a:lvl1pPr>
          </a:lstStyle>
          <a:p>
            <a:pPr lvl="0"/>
            <a:r>
              <a:rPr lang="en-GB" dirty="0"/>
              <a:t>Presentation title Arial Regular </a:t>
            </a:r>
            <a:br>
              <a:rPr lang="en-GB" dirty="0"/>
            </a:br>
            <a:r>
              <a:rPr lang="en-GB" dirty="0"/>
              <a:t>32pt</a:t>
            </a:r>
            <a:br>
              <a:rPr lang="en-GB" dirty="0"/>
            </a:br>
            <a:endParaRPr lang="en-GB" dirty="0"/>
          </a:p>
        </p:txBody>
      </p:sp>
    </p:spTree>
    <p:extLst>
      <p:ext uri="{BB962C8B-B14F-4D97-AF65-F5344CB8AC3E}">
        <p14:creationId xmlns:p14="http://schemas.microsoft.com/office/powerpoint/2010/main" val="33564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copy slide">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30B7CD6C-B9BB-947B-6FC4-77E2A809E4CA}"/>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rcRect/>
          <a:stretch>
            <a:fillRect/>
          </a:stretch>
        </p:blipFill>
        <p:spPr bwMode="auto">
          <a:xfrm>
            <a:off x="-6525" y="1388603"/>
            <a:ext cx="6234709" cy="5473882"/>
          </a:xfrm>
          <a:prstGeom prst="rect">
            <a:avLst/>
          </a:prstGeom>
          <a:noFill/>
          <a:ln>
            <a:noFill/>
          </a:ln>
        </p:spPr>
      </p:pic>
      <p:sp>
        <p:nvSpPr>
          <p:cNvPr id="13" name="Title Placeholder 1">
            <a:extLst>
              <a:ext uri="{FF2B5EF4-FFF2-40B4-BE49-F238E27FC236}">
                <a16:creationId xmlns:a16="http://schemas.microsoft.com/office/drawing/2014/main" id="{4A371F46-4DA2-9620-A3F7-797A0B4FE781}"/>
              </a:ext>
            </a:extLst>
          </p:cNvPr>
          <p:cNvSpPr>
            <a:spLocks noGrp="1"/>
          </p:cNvSpPr>
          <p:nvPr>
            <p:ph type="title" hasCustomPrompt="1"/>
          </p:nvPr>
        </p:nvSpPr>
        <p:spPr>
          <a:xfrm>
            <a:off x="540000" y="1260000"/>
            <a:ext cx="6983999" cy="656832"/>
          </a:xfrm>
          <a:prstGeom prst="rect">
            <a:avLst/>
          </a:prstGeom>
        </p:spPr>
        <p:txBody>
          <a:bodyPr vert="horz" lIns="91440" tIns="45720" rIns="91440" bIns="45720" rtlCol="0" anchor="ctr">
            <a:normAutofit/>
          </a:bodyPr>
          <a:lstStyle>
            <a:lvl1pPr>
              <a:defRPr sz="2400" b="0">
                <a:solidFill>
                  <a:srgbClr val="5B8EDB"/>
                </a:solidFill>
                <a:latin typeface="Arial" panose="020B0604020202020204" pitchFamily="34" charset="0"/>
                <a:cs typeface="Arial" panose="020B0604020202020204" pitchFamily="34" charset="0"/>
              </a:defRPr>
            </a:lvl1pPr>
          </a:lstStyle>
          <a:p>
            <a:r>
              <a:rPr lang="en-GB" dirty="0"/>
              <a:t>Heading level 1 Arial Regular 24pt</a:t>
            </a:r>
            <a:endParaRPr lang="en-US" dirty="0"/>
          </a:p>
        </p:txBody>
      </p:sp>
      <p:pic>
        <p:nvPicPr>
          <p:cNvPr id="14" name="scie-logo.png" descr="A close up of a logo&#10;&#10;Description automatically generated">
            <a:extLst>
              <a:ext uri="{FF2B5EF4-FFF2-40B4-BE49-F238E27FC236}">
                <a16:creationId xmlns:a16="http://schemas.microsoft.com/office/drawing/2014/main" id="{43169725-7E88-C962-A4BF-20C22D94024F}"/>
              </a:ext>
            </a:extLst>
          </p:cNvPr>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6840000" y="432000"/>
            <a:ext cx="1872000" cy="501968"/>
          </a:xfrm>
          <a:prstGeom prst="rect">
            <a:avLst/>
          </a:prstGeom>
        </p:spPr>
      </p:pic>
      <p:sp>
        <p:nvSpPr>
          <p:cNvPr id="2" name="Slide Number Placeholder 6">
            <a:extLst>
              <a:ext uri="{FF2B5EF4-FFF2-40B4-BE49-F238E27FC236}">
                <a16:creationId xmlns:a16="http://schemas.microsoft.com/office/drawing/2014/main" id="{9C472DDA-8B74-D22D-4A6A-AC062F9DCED7}"/>
              </a:ext>
            </a:extLst>
          </p:cNvPr>
          <p:cNvSpPr txBox="1">
            <a:spLocks/>
          </p:cNvSpPr>
          <p:nvPr userDrawn="1"/>
        </p:nvSpPr>
        <p:spPr>
          <a:xfrm>
            <a:off x="8388424" y="6356350"/>
            <a:ext cx="36004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AE35BC09-3978-204A-9658-0F42CA2C42D8}" type="slidenum">
              <a:rPr lang="en-US" sz="1000" smtClean="0">
                <a:latin typeface="Arial" panose="020B0604020202020204" pitchFamily="34" charset="0"/>
                <a:cs typeface="Arial" panose="020B0604020202020204" pitchFamily="34" charset="0"/>
              </a:rPr>
              <a:pPr algn="ctr"/>
              <a:t>‹#›</a:t>
            </a:fld>
            <a:endParaRPr lang="en-US" sz="1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71DFBE9-F298-43AD-F644-E7DB4357915F}"/>
              </a:ext>
            </a:extLst>
          </p:cNvPr>
          <p:cNvSpPr>
            <a:spLocks noGrp="1"/>
          </p:cNvSpPr>
          <p:nvPr>
            <p:ph idx="1" hasCustomPrompt="1"/>
          </p:nvPr>
        </p:nvSpPr>
        <p:spPr>
          <a:xfrm>
            <a:off x="540329" y="1988840"/>
            <a:ext cx="6983999" cy="413152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0">
              <a:buClr>
                <a:srgbClr val="5B8EDB"/>
              </a:buClr>
              <a:defRPr sz="2000">
                <a:latin typeface="Arial" panose="020B0604020202020204" pitchFamily="34" charset="0"/>
                <a:cs typeface="Arial" panose="020B0604020202020204" pitchFamily="34" charset="0"/>
              </a:defRPr>
            </a:lvl2pPr>
            <a:lvl3pPr marL="914400" indent="0">
              <a:buNone/>
              <a:defRPr/>
            </a:lvl3pPr>
          </a:lstStyle>
          <a:p>
            <a:pPr lvl="0"/>
            <a:r>
              <a:rPr lang="en-GB" dirty="0"/>
              <a:t>Standard copy Arial Regular 20pt</a:t>
            </a:r>
          </a:p>
          <a:p>
            <a:pPr lvl="1"/>
            <a:r>
              <a:rPr lang="en-GB" dirty="0"/>
              <a:t>Standard bullet</a:t>
            </a:r>
          </a:p>
          <a:p>
            <a:pPr lvl="2"/>
            <a:endParaRPr lang="en-US" dirty="0"/>
          </a:p>
        </p:txBody>
      </p:sp>
      <p:sp>
        <p:nvSpPr>
          <p:cNvPr id="5" name="Freeform 4">
            <a:extLst>
              <a:ext uri="{FF2B5EF4-FFF2-40B4-BE49-F238E27FC236}">
                <a16:creationId xmlns:a16="http://schemas.microsoft.com/office/drawing/2014/main" id="{9B85C401-2E8A-A0B3-E643-5E669B9BB08F}"/>
              </a:ext>
            </a:extLst>
          </p:cNvPr>
          <p:cNvSpPr>
            <a:spLocks/>
          </p:cNvSpPr>
          <p:nvPr userDrawn="1"/>
        </p:nvSpPr>
        <p:spPr bwMode="auto">
          <a:xfrm>
            <a:off x="8388424" y="6304235"/>
            <a:ext cx="360040" cy="365125"/>
          </a:xfrm>
          <a:custGeom>
            <a:avLst/>
            <a:gdLst>
              <a:gd name="T0" fmla="+- 0 10739 10652"/>
              <a:gd name="T1" fmla="*/ T0 w 512"/>
              <a:gd name="T2" fmla="+- 0 515 515"/>
              <a:gd name="T3" fmla="*/ 515 h 512"/>
              <a:gd name="T4" fmla="+- 0 11076 10652"/>
              <a:gd name="T5" fmla="*/ T4 w 512"/>
              <a:gd name="T6" fmla="+- 0 515 515"/>
              <a:gd name="T7" fmla="*/ 515 h 512"/>
              <a:gd name="T8" fmla="+- 0 11110 10652"/>
              <a:gd name="T9" fmla="*/ T8 w 512"/>
              <a:gd name="T10" fmla="+- 0 522 515"/>
              <a:gd name="T11" fmla="*/ 522 h 512"/>
              <a:gd name="T12" fmla="+- 0 11138 10652"/>
              <a:gd name="T13" fmla="*/ T12 w 512"/>
              <a:gd name="T14" fmla="+- 0 541 515"/>
              <a:gd name="T15" fmla="*/ 541 h 512"/>
              <a:gd name="T16" fmla="+- 0 11157 10652"/>
              <a:gd name="T17" fmla="*/ T16 w 512"/>
              <a:gd name="T18" fmla="+- 0 568 515"/>
              <a:gd name="T19" fmla="*/ 568 h 512"/>
              <a:gd name="T20" fmla="+- 0 11164 10652"/>
              <a:gd name="T21" fmla="*/ T20 w 512"/>
              <a:gd name="T22" fmla="+- 0 602 515"/>
              <a:gd name="T23" fmla="*/ 602 h 512"/>
              <a:gd name="T24" fmla="+- 0 11164 10652"/>
              <a:gd name="T25" fmla="*/ T24 w 512"/>
              <a:gd name="T26" fmla="+- 0 940 515"/>
              <a:gd name="T27" fmla="*/ 940 h 512"/>
              <a:gd name="T28" fmla="+- 0 11157 10652"/>
              <a:gd name="T29" fmla="*/ T28 w 512"/>
              <a:gd name="T30" fmla="+- 0 974 515"/>
              <a:gd name="T31" fmla="*/ 974 h 512"/>
              <a:gd name="T32" fmla="+- 0 11138 10652"/>
              <a:gd name="T33" fmla="*/ T32 w 512"/>
              <a:gd name="T34" fmla="+- 0 1001 515"/>
              <a:gd name="T35" fmla="*/ 1001 h 512"/>
              <a:gd name="T36" fmla="+- 0 11110 10652"/>
              <a:gd name="T37" fmla="*/ T36 w 512"/>
              <a:gd name="T38" fmla="+- 0 1020 515"/>
              <a:gd name="T39" fmla="*/ 1020 h 512"/>
              <a:gd name="T40" fmla="+- 0 11076 10652"/>
              <a:gd name="T41" fmla="*/ T40 w 512"/>
              <a:gd name="T42" fmla="+- 0 1027 515"/>
              <a:gd name="T43" fmla="*/ 1027 h 512"/>
              <a:gd name="T44" fmla="+- 0 10652 10652"/>
              <a:gd name="T45" fmla="*/ T44 w 512"/>
              <a:gd name="T46" fmla="+- 0 1027 515"/>
              <a:gd name="T47" fmla="*/ 1027 h 512"/>
              <a:gd name="T48" fmla="+- 0 10652 10652"/>
              <a:gd name="T49" fmla="*/ T48 w 512"/>
              <a:gd name="T50" fmla="+- 0 602 515"/>
              <a:gd name="T51" fmla="*/ 602 h 512"/>
              <a:gd name="T52" fmla="+- 0 10659 10652"/>
              <a:gd name="T53" fmla="*/ T52 w 512"/>
              <a:gd name="T54" fmla="+- 0 568 515"/>
              <a:gd name="T55" fmla="*/ 568 h 512"/>
              <a:gd name="T56" fmla="+- 0 10677 10652"/>
              <a:gd name="T57" fmla="*/ T56 w 512"/>
              <a:gd name="T58" fmla="+- 0 541 515"/>
              <a:gd name="T59" fmla="*/ 541 h 512"/>
              <a:gd name="T60" fmla="+- 0 10705 10652"/>
              <a:gd name="T61" fmla="*/ T60 w 512"/>
              <a:gd name="T62" fmla="+- 0 522 515"/>
              <a:gd name="T63" fmla="*/ 522 h 512"/>
              <a:gd name="T64" fmla="+- 0 10739 10652"/>
              <a:gd name="T65" fmla="*/ T64 w 512"/>
              <a:gd name="T66" fmla="+- 0 515 515"/>
              <a:gd name="T67" fmla="*/ 515 h 5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12" h="512">
                <a:moveTo>
                  <a:pt x="87" y="0"/>
                </a:moveTo>
                <a:lnTo>
                  <a:pt x="424" y="0"/>
                </a:lnTo>
                <a:lnTo>
                  <a:pt x="458" y="7"/>
                </a:lnTo>
                <a:lnTo>
                  <a:pt x="486" y="26"/>
                </a:lnTo>
                <a:lnTo>
                  <a:pt x="505" y="53"/>
                </a:lnTo>
                <a:lnTo>
                  <a:pt x="512" y="87"/>
                </a:lnTo>
                <a:lnTo>
                  <a:pt x="512" y="425"/>
                </a:lnTo>
                <a:lnTo>
                  <a:pt x="505" y="459"/>
                </a:lnTo>
                <a:lnTo>
                  <a:pt x="486" y="486"/>
                </a:lnTo>
                <a:lnTo>
                  <a:pt x="458" y="505"/>
                </a:lnTo>
                <a:lnTo>
                  <a:pt x="424" y="512"/>
                </a:lnTo>
                <a:lnTo>
                  <a:pt x="0" y="512"/>
                </a:lnTo>
                <a:lnTo>
                  <a:pt x="0" y="87"/>
                </a:lnTo>
                <a:lnTo>
                  <a:pt x="7" y="53"/>
                </a:lnTo>
                <a:lnTo>
                  <a:pt x="25" y="26"/>
                </a:lnTo>
                <a:lnTo>
                  <a:pt x="53" y="7"/>
                </a:lnTo>
                <a:lnTo>
                  <a:pt x="87" y="0"/>
                </a:lnTo>
                <a:close/>
              </a:path>
            </a:pathLst>
          </a:custGeom>
          <a:noFill/>
          <a:ln w="6350">
            <a:solidFill>
              <a:srgbClr val="548BC9"/>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Tree>
    <p:extLst>
      <p:ext uri="{BB962C8B-B14F-4D97-AF65-F5344CB8AC3E}">
        <p14:creationId xmlns:p14="http://schemas.microsoft.com/office/powerpoint/2010/main" val="2177511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D80C7D5-DD02-4FB3-B20F-60D3565129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18A9F55-502B-4298-BDBF-64D557E9F58C}"/>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D82A9AB-004D-48F4-9DC9-A82D8900B0A3}"/>
              </a:ext>
            </a:extLst>
          </p:cNvPr>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fld id="{5F9A8790-39C8-4EC8-89FE-F59A58778808}" type="datetimeFigureOut">
              <a:rPr lang="en-US" altLang="en-US"/>
              <a:pPr>
                <a:defRPr/>
              </a:pPr>
              <a:t>7/20/2023</a:t>
            </a:fld>
            <a:endParaRPr lang="en-US" altLang="en-US"/>
          </a:p>
        </p:txBody>
      </p:sp>
      <p:sp>
        <p:nvSpPr>
          <p:cNvPr id="5" name="Footer Placeholder 4">
            <a:extLst>
              <a:ext uri="{FF2B5EF4-FFF2-40B4-BE49-F238E27FC236}">
                <a16:creationId xmlns:a16="http://schemas.microsoft.com/office/drawing/2014/main" id="{8CAC1212-FE6C-4CFB-BE58-D346D57DA8B8}"/>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F3947C2-EE6B-4FFB-AF58-C293A5421EB0}"/>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A96713A3-D9C5-456A-ADB6-720444261DA8}" type="slidenum">
              <a:rPr lang="en-US" altLang="en-US"/>
              <a:pPr>
                <a:defRPr/>
              </a:pPr>
              <a:t>‹#›</a:t>
            </a:fld>
            <a:endParaRPr lang="en-US" altLang="en-US"/>
          </a:p>
        </p:txBody>
      </p:sp>
    </p:spTree>
    <p:extLst>
      <p:ext uri="{BB962C8B-B14F-4D97-AF65-F5344CB8AC3E}">
        <p14:creationId xmlns:p14="http://schemas.microsoft.com/office/powerpoint/2010/main" val="332665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ctr" defTabSz="342900" rtl="0" fontAlgn="base">
        <a:spcBef>
          <a:spcPct val="0"/>
        </a:spcBef>
        <a:spcAft>
          <a:spcPct val="0"/>
        </a:spcAft>
        <a:defRPr sz="3300" kern="1200">
          <a:solidFill>
            <a:schemeClr val="tx1"/>
          </a:solidFill>
          <a:latin typeface="+mj-lt"/>
          <a:ea typeface="ＭＳ Ｐゴシック" panose="020B0600070205080204" pitchFamily="34" charset="-128"/>
          <a:cs typeface="+mj-cs"/>
        </a:defRPr>
      </a:lvl1pPr>
      <a:lvl2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2pPr>
      <a:lvl3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3pPr>
      <a:lvl4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4pPr>
      <a:lvl5pPr algn="ctr" defTabSz="342900" rtl="0" fontAlgn="base">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5pPr>
      <a:lvl6pPr marL="3429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6pPr>
      <a:lvl7pPr marL="6858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7pPr>
      <a:lvl8pPr marL="10287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8pPr>
      <a:lvl9pPr marL="1371600" algn="ctr" defTabSz="342900" rtl="0" eaLnBrk="1" fontAlgn="base" hangingPunct="1">
        <a:spcBef>
          <a:spcPct val="0"/>
        </a:spcBef>
        <a:spcAft>
          <a:spcPct val="0"/>
        </a:spcAft>
        <a:defRPr sz="3300">
          <a:solidFill>
            <a:schemeClr val="tx1"/>
          </a:solidFill>
          <a:latin typeface="Arial" panose="020B0604020202020204" pitchFamily="34" charset="0"/>
          <a:ea typeface="ＭＳ Ｐゴシック" panose="020B0600070205080204" pitchFamily="34" charset="-128"/>
        </a:defRPr>
      </a:lvl9pPr>
    </p:titleStyle>
    <p:bodyStyle>
      <a:lvl1pPr marL="257175" indent="-257175" algn="l" defTabSz="3429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1pPr>
      <a:lvl2pPr marL="557213" indent="-214313" algn="l" defTabSz="342900" rtl="0" fontAlgn="base">
        <a:spcBef>
          <a:spcPct val="20000"/>
        </a:spcBef>
        <a:spcAft>
          <a:spcPct val="0"/>
        </a:spcAft>
        <a:buFont typeface="Arial" panose="020B0604020202020204" pitchFamily="34" charset="0"/>
        <a:buChar char="–"/>
        <a:defRPr sz="2100" kern="1200">
          <a:solidFill>
            <a:schemeClr val="tx1"/>
          </a:solidFill>
          <a:latin typeface="+mn-lt"/>
          <a:ea typeface="ＭＳ Ｐゴシック" panose="020B0600070205080204" pitchFamily="34" charset="-128"/>
          <a:cs typeface="+mn-cs"/>
        </a:defRPr>
      </a:lvl2pPr>
      <a:lvl3pPr marL="857250" indent="-171450" algn="l" defTabSz="342900" rtl="0" fontAlgn="base">
        <a:spcBef>
          <a:spcPct val="20000"/>
        </a:spcBef>
        <a:spcAft>
          <a:spcPct val="0"/>
        </a:spcAft>
        <a:buFont typeface="Arial" panose="020B0604020202020204" pitchFamily="34" charset="0"/>
        <a:buChar char="•"/>
        <a:defRPr sz="1800" kern="1200">
          <a:solidFill>
            <a:schemeClr val="tx1"/>
          </a:solidFill>
          <a:latin typeface="+mn-lt"/>
          <a:ea typeface="ＭＳ Ｐゴシック" panose="020B0600070205080204" pitchFamily="34" charset="-128"/>
          <a:cs typeface="+mn-cs"/>
        </a:defRPr>
      </a:lvl3pPr>
      <a:lvl4pPr marL="12001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4pPr>
      <a:lvl5pPr marL="1543050" indent="-171450" algn="l" defTabSz="342900" rtl="0" fontAlgn="base">
        <a:spcBef>
          <a:spcPct val="20000"/>
        </a:spcBef>
        <a:spcAft>
          <a:spcPct val="0"/>
        </a:spcAft>
        <a:buFont typeface="Arial" panose="020B0604020202020204" pitchFamily="34" charset="0"/>
        <a:buChar char="»"/>
        <a:defRPr sz="1500" kern="1200">
          <a:solidFill>
            <a:schemeClr val="tx1"/>
          </a:solidFill>
          <a:latin typeface="+mn-lt"/>
          <a:ea typeface="ＭＳ Ｐゴシック"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7491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researchgate.net/publication/245102691_A_Tale_of_Two_Stories_Contrasting_Views_of_Patient_Safety" TargetMode="External"/><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www.scie.org.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org.uk/safeguarding/adults/reviews/in-rapid-time/train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dorsetcouncil.gov.uk/documents/35024/281402/Dorset+SAR+Systems+Findings+Report++Katherine+October+14.pdf/df37056a-51cd-68c2-5133-491180d96d51"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s://www.newham.gov.uk/downloads/file/2751/newham-sar-peggy-system-findings-response" TargetMode="External"/><Relationship Id="rId4" Type="http://schemas.openxmlformats.org/officeDocument/2006/relationships/hyperlink" Target="https://www.newham.gov.uk/downloads/file/2750/newham-sar-in-rapid-time-peg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scie.org.uk/safeguarding/adults/reviews/in-rapid-time/tools-templates"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england.nhs.uk/patient-safety/incident-response-framework/"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8EDB"/>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73E31-6A99-CFA2-BB86-581839334912}"/>
              </a:ext>
            </a:extLst>
          </p:cNvPr>
          <p:cNvSpPr>
            <a:spLocks noGrp="1"/>
          </p:cNvSpPr>
          <p:nvPr>
            <p:ph type="body" sz="quarter" idx="13"/>
          </p:nvPr>
        </p:nvSpPr>
        <p:spPr/>
        <p:txBody>
          <a:bodyPr/>
          <a:lstStyle/>
          <a:p>
            <a:r>
              <a:rPr lang="en-US" dirty="0"/>
              <a:t>[Presenter name/participating </a:t>
            </a:r>
            <a:r>
              <a:rPr lang="en-US" dirty="0" err="1"/>
              <a:t>organisation</a:t>
            </a:r>
            <a:r>
              <a:rPr lang="en-US" dirty="0"/>
              <a:t>]</a:t>
            </a:r>
          </a:p>
          <a:p>
            <a:r>
              <a:rPr lang="en-US" dirty="0"/>
              <a:t>[Date]</a:t>
            </a:r>
          </a:p>
        </p:txBody>
      </p:sp>
      <p:sp>
        <p:nvSpPr>
          <p:cNvPr id="3" name="Title 2">
            <a:extLst>
              <a:ext uri="{FF2B5EF4-FFF2-40B4-BE49-F238E27FC236}">
                <a16:creationId xmlns:a16="http://schemas.microsoft.com/office/drawing/2014/main" id="{522797E2-5EBB-43E3-C573-22C6A3F52ADB}"/>
              </a:ext>
            </a:extLst>
          </p:cNvPr>
          <p:cNvSpPr>
            <a:spLocks noGrp="1"/>
          </p:cNvSpPr>
          <p:nvPr>
            <p:ph type="title"/>
          </p:nvPr>
        </p:nvSpPr>
        <p:spPr/>
        <p:txBody>
          <a:bodyPr/>
          <a:lstStyle/>
          <a:p>
            <a:r>
              <a:rPr lang="en-US" sz="3200" b="1" dirty="0"/>
              <a:t>The SAR in Rapid Time model – key features and experiences of using it </a:t>
            </a:r>
            <a:endParaRPr lang="en-US" b="1" dirty="0"/>
          </a:p>
        </p:txBody>
      </p:sp>
    </p:spTree>
    <p:extLst>
      <p:ext uri="{BB962C8B-B14F-4D97-AF65-F5344CB8AC3E}">
        <p14:creationId xmlns:p14="http://schemas.microsoft.com/office/powerpoint/2010/main" val="178893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a:bodyPr>
          <a:lstStyle/>
          <a:p>
            <a:r>
              <a:rPr lang="en-US" b="1" dirty="0"/>
              <a:t>SAR Quality Markers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194755"/>
            <a:ext cx="6983999" cy="4131528"/>
          </a:xfrm>
        </p:spPr>
        <p:txBody>
          <a:bodyPr/>
          <a:lstStyle/>
          <a:p>
            <a:endParaRPr lang="en-GB" dirty="0"/>
          </a:p>
        </p:txBody>
      </p:sp>
      <p:pic>
        <p:nvPicPr>
          <p:cNvPr id="5" name="Picture 4">
            <a:extLst>
              <a:ext uri="{FF2B5EF4-FFF2-40B4-BE49-F238E27FC236}">
                <a16:creationId xmlns:a16="http://schemas.microsoft.com/office/drawing/2014/main" id="{75F905CB-98F0-4B73-F8AD-2A92141E81B5}"/>
              </a:ext>
            </a:extLst>
          </p:cNvPr>
          <p:cNvPicPr>
            <a:picLocks noChangeAspect="1"/>
          </p:cNvPicPr>
          <p:nvPr/>
        </p:nvPicPr>
        <p:blipFill>
          <a:blip r:embed="rId3"/>
          <a:stretch>
            <a:fillRect/>
          </a:stretch>
        </p:blipFill>
        <p:spPr>
          <a:xfrm>
            <a:off x="424245" y="1166818"/>
            <a:ext cx="8164064" cy="4496427"/>
          </a:xfrm>
          <a:prstGeom prst="rect">
            <a:avLst/>
          </a:prstGeom>
        </p:spPr>
      </p:pic>
      <p:sp>
        <p:nvSpPr>
          <p:cNvPr id="6" name="Oval 5">
            <a:extLst>
              <a:ext uri="{FF2B5EF4-FFF2-40B4-BE49-F238E27FC236}">
                <a16:creationId xmlns:a16="http://schemas.microsoft.com/office/drawing/2014/main" id="{0D72A923-4ACE-765F-301A-A3E586CE6DFE}"/>
              </a:ext>
            </a:extLst>
          </p:cNvPr>
          <p:cNvSpPr/>
          <p:nvPr/>
        </p:nvSpPr>
        <p:spPr>
          <a:xfrm>
            <a:off x="2105526" y="2526632"/>
            <a:ext cx="4475748" cy="4211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18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SAR in Rapid Time model encourages clarity </a:t>
            </a:r>
            <a:br>
              <a:rPr lang="en-US" b="1" dirty="0"/>
            </a:br>
            <a:r>
              <a:rPr lang="en-US" b="1" dirty="0"/>
              <a:t>about the kind of learning needed</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736177"/>
            <a:ext cx="6983999" cy="4131528"/>
          </a:xfrm>
        </p:spPr>
        <p:txBody>
          <a:bodyPr/>
          <a:lstStyle/>
          <a:p>
            <a:pPr>
              <a:lnSpc>
                <a:spcPct val="100000"/>
              </a:lnSpc>
            </a:pPr>
            <a:r>
              <a:rPr lang="en-GB" sz="2400" dirty="0"/>
              <a:t>The SAR in Rapid Time enables SABs to move from describing practice problems: </a:t>
            </a:r>
          </a:p>
          <a:p>
            <a:pPr marL="457200" indent="-457200">
              <a:lnSpc>
                <a:spcPct val="100000"/>
              </a:lnSpc>
              <a:buFont typeface="Arial" panose="020B0604020202020204" pitchFamily="34" charset="0"/>
              <a:buChar char="•"/>
            </a:pPr>
            <a:r>
              <a:rPr lang="en-GB" sz="2400" dirty="0"/>
              <a:t>to illuminating what lies behind those practice problems, </a:t>
            </a:r>
          </a:p>
          <a:p>
            <a:pPr marL="457200" indent="-457200">
              <a:lnSpc>
                <a:spcPct val="100000"/>
              </a:lnSpc>
              <a:buFont typeface="Arial" panose="020B0604020202020204" pitchFamily="34" charset="0"/>
              <a:buChar char="•"/>
            </a:pPr>
            <a:r>
              <a:rPr lang="en-GB" sz="2400" dirty="0"/>
              <a:t>to understanding the social and organisational drivers for current practice problems.</a:t>
            </a:r>
          </a:p>
          <a:p>
            <a:endParaRPr lang="en-GB" dirty="0"/>
          </a:p>
        </p:txBody>
      </p:sp>
      <p:sp>
        <p:nvSpPr>
          <p:cNvPr id="8" name="Oval 7">
            <a:extLst>
              <a:ext uri="{FF2B5EF4-FFF2-40B4-BE49-F238E27FC236}">
                <a16:creationId xmlns:a16="http://schemas.microsoft.com/office/drawing/2014/main" id="{0E5BEC63-708B-5F2C-8A43-78EDBE0990C7}"/>
              </a:ext>
            </a:extLst>
          </p:cNvPr>
          <p:cNvSpPr/>
          <p:nvPr/>
        </p:nvSpPr>
        <p:spPr>
          <a:xfrm>
            <a:off x="2626468" y="4547806"/>
            <a:ext cx="6325027" cy="1436793"/>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When we say we “keep learning the same things”, is it because we keep identifying the practice problems?</a:t>
            </a:r>
          </a:p>
        </p:txBody>
      </p:sp>
    </p:spTree>
    <p:extLst>
      <p:ext uri="{BB962C8B-B14F-4D97-AF65-F5344CB8AC3E}">
        <p14:creationId xmlns:p14="http://schemas.microsoft.com/office/powerpoint/2010/main" val="190728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Effective approaches to learning – focus on systems findings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363236"/>
            <a:ext cx="6983999" cy="5085548"/>
          </a:xfrm>
        </p:spPr>
        <p:txBody>
          <a:bodyPr/>
          <a:lstStyle/>
          <a:p>
            <a:r>
              <a:rPr lang="en-US" dirty="0"/>
              <a:t>What is making it harder and what is making it easier to do timely and effective safeguarding?</a:t>
            </a:r>
          </a:p>
          <a:p>
            <a:endParaRPr lang="en-GB" dirty="0"/>
          </a:p>
        </p:txBody>
      </p:sp>
      <p:pic>
        <p:nvPicPr>
          <p:cNvPr id="4" name="Picture 5" descr="TRIANGLEFigure3">
            <a:extLst>
              <a:ext uri="{FF2B5EF4-FFF2-40B4-BE49-F238E27FC236}">
                <a16:creationId xmlns:a16="http://schemas.microsoft.com/office/drawing/2014/main" id="{1B4D8247-F6EC-90DC-B6B0-4CF607C08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793" y="2298032"/>
            <a:ext cx="4515504"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Window outline">
            <a:extLst>
              <a:ext uri="{FF2B5EF4-FFF2-40B4-BE49-F238E27FC236}">
                <a16:creationId xmlns:a16="http://schemas.microsoft.com/office/drawing/2014/main" id="{0F7E5A7F-6286-D2F2-8522-AC632C7910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45969" y="2983832"/>
            <a:ext cx="1757702" cy="1757702"/>
          </a:xfrm>
          <a:prstGeom prst="rect">
            <a:avLst/>
          </a:prstGeom>
        </p:spPr>
      </p:pic>
      <p:pic>
        <p:nvPicPr>
          <p:cNvPr id="11" name="Graphic 10" descr="Mosquito outline">
            <a:extLst>
              <a:ext uri="{FF2B5EF4-FFF2-40B4-BE49-F238E27FC236}">
                <a16:creationId xmlns:a16="http://schemas.microsoft.com/office/drawing/2014/main" id="{947D60A8-E283-3001-8BAC-B888CC48C5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553" y="2944474"/>
            <a:ext cx="1757701" cy="1757701"/>
          </a:xfrm>
          <a:prstGeom prst="rect">
            <a:avLst/>
          </a:prstGeom>
        </p:spPr>
      </p:pic>
      <p:sp>
        <p:nvSpPr>
          <p:cNvPr id="12" name="TextBox 11">
            <a:extLst>
              <a:ext uri="{FF2B5EF4-FFF2-40B4-BE49-F238E27FC236}">
                <a16:creationId xmlns:a16="http://schemas.microsoft.com/office/drawing/2014/main" id="{263BA3C7-25CA-182F-852F-7CD87E25B2EA}"/>
              </a:ext>
            </a:extLst>
          </p:cNvPr>
          <p:cNvSpPr txBox="1"/>
          <p:nvPr/>
        </p:nvSpPr>
        <p:spPr>
          <a:xfrm>
            <a:off x="123108" y="6099641"/>
            <a:ext cx="8096794" cy="646331"/>
          </a:xfrm>
          <a:prstGeom prst="rect">
            <a:avLst/>
          </a:prstGeom>
          <a:solidFill>
            <a:schemeClr val="accent1">
              <a:lumMod val="20000"/>
              <a:lumOff val="80000"/>
            </a:schemeClr>
          </a:solidFill>
          <a:ln w="6350">
            <a:solidFill>
              <a:schemeClr val="tx1"/>
            </a:solidFill>
          </a:ln>
        </p:spPr>
        <p:txBody>
          <a:bodyPr wrap="square" rtlCol="0">
            <a:spAutoFit/>
          </a:bodyPr>
          <a:lstStyle/>
          <a:p>
            <a:r>
              <a:rPr lang="en-US" sz="1200" dirty="0" err="1">
                <a:latin typeface="Arial" panose="020B0604020202020204" pitchFamily="34" charset="0"/>
                <a:cs typeface="Arial" panose="020B0604020202020204" pitchFamily="34" charset="0"/>
              </a:rPr>
              <a:t>Organisational</a:t>
            </a:r>
            <a:r>
              <a:rPr lang="en-US" sz="1200" dirty="0">
                <a:latin typeface="Arial" panose="020B0604020202020204" pitchFamily="34" charset="0"/>
                <a:cs typeface="Arial" panose="020B0604020202020204" pitchFamily="34" charset="0"/>
              </a:rPr>
              <a:t> triangle reproduced from: Cook, Richard &amp; Woods, David &amp; Miller, C.A. (1998). A Tale of Two Stories: Contrasting Views of Patient Safety. See: </a:t>
            </a:r>
            <a:r>
              <a:rPr lang="en-US" sz="1200" dirty="0">
                <a:latin typeface="Arial" panose="020B0604020202020204" pitchFamily="34" charset="0"/>
                <a:cs typeface="Arial" panose="020B0604020202020204" pitchFamily="34" charset="0"/>
                <a:hlinkClick r:id="rId8"/>
              </a:rPr>
              <a:t>https://www.researchgate.net/publication/245102691_A_Tale_of_Two_Stories_Contrasting_Views_of_Patient_Safety</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57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SAR in Rapid Time output is a succinct </a:t>
            </a:r>
            <a:br>
              <a:rPr lang="en-US" b="1" dirty="0"/>
            </a:br>
            <a:r>
              <a:rPr lang="en-US" b="1" dirty="0"/>
              <a:t>systems findings report </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736177"/>
            <a:ext cx="6983999" cy="4131528"/>
          </a:xfrm>
        </p:spPr>
        <p:txBody>
          <a:bodyPr/>
          <a:lstStyle/>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 pages</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only brief paragraph of the case</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the systems findings.</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to-date positive: </a:t>
            </a:r>
          </a:p>
          <a:p>
            <a:pPr marL="16002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practical</a:t>
            </a:r>
          </a:p>
          <a:p>
            <a:pPr marL="16002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keeps focus on action required</a:t>
            </a:r>
          </a:p>
          <a:p>
            <a:pPr marL="1600200" marR="0" lvl="2"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chance to be distracted by case detail.</a:t>
            </a:r>
          </a:p>
          <a:p>
            <a:endParaRPr lang="en-GB" dirty="0"/>
          </a:p>
        </p:txBody>
      </p:sp>
      <p:sp>
        <p:nvSpPr>
          <p:cNvPr id="4" name="Oval 3">
            <a:extLst>
              <a:ext uri="{FF2B5EF4-FFF2-40B4-BE49-F238E27FC236}">
                <a16:creationId xmlns:a16="http://schemas.microsoft.com/office/drawing/2014/main" id="{40303DC4-ABA0-8C7E-98B2-D2F7A940EECC}"/>
              </a:ext>
            </a:extLst>
          </p:cNvPr>
          <p:cNvSpPr/>
          <p:nvPr/>
        </p:nvSpPr>
        <p:spPr>
          <a:xfrm>
            <a:off x="6319549" y="1510929"/>
            <a:ext cx="2598820" cy="28898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Nb. There are inevitably compromises to be made, for the benefits of reducing capacity demand and increasing speed of turnaround</a:t>
            </a:r>
          </a:p>
        </p:txBody>
      </p:sp>
    </p:spTree>
    <p:extLst>
      <p:ext uri="{BB962C8B-B14F-4D97-AF65-F5344CB8AC3E}">
        <p14:creationId xmlns:p14="http://schemas.microsoft.com/office/powerpoint/2010/main" val="147986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a:bodyPr>
          <a:lstStyle/>
          <a:p>
            <a:r>
              <a:rPr lang="en-US" b="1" dirty="0"/>
              <a:t>This has implications for …</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201787"/>
            <a:ext cx="6983999" cy="4131528"/>
          </a:xfrm>
        </p:spPr>
        <p:txBody>
          <a:bodyPr/>
          <a:lstStyle/>
          <a:p>
            <a:pPr lvl="1">
              <a:lnSpc>
                <a:spcPct val="100000"/>
              </a:lnSpc>
            </a:pPr>
            <a:r>
              <a:rPr lang="en-GB" sz="2400" dirty="0">
                <a:latin typeface="Arial" panose="020B0604020202020204" pitchFamily="34" charset="0"/>
                <a:cs typeface="Arial" panose="020B0604020202020204" pitchFamily="34" charset="0"/>
              </a:rPr>
              <a:t>It takes courage to really hold that mirror up to ourselves and illuminate systemic barriers.</a:t>
            </a:r>
          </a:p>
          <a:p>
            <a:pPr lvl="1">
              <a:lnSpc>
                <a:spcPct val="100000"/>
              </a:lnSpc>
            </a:pPr>
            <a:r>
              <a:rPr lang="en-GB" sz="2400" dirty="0">
                <a:latin typeface="Arial" panose="020B0604020202020204" pitchFamily="34" charset="0"/>
                <a:cs typeface="Arial" panose="020B0604020202020204" pitchFamily="34" charset="0"/>
              </a:rPr>
              <a:t>How to decide what actions to take to address them?</a:t>
            </a:r>
          </a:p>
          <a:p>
            <a:pPr marL="1257300" lvl="2" indent="-342900">
              <a:lnSpc>
                <a:spcPct val="1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Moving beyond a focus only individual staff as the audience for learning.</a:t>
            </a:r>
          </a:p>
          <a:p>
            <a:pPr marL="1257300" lvl="2" indent="-342900">
              <a:lnSpc>
                <a:spcPct val="10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Thinking more in terms of organisational development. </a:t>
            </a:r>
          </a:p>
          <a:p>
            <a:pPr lvl="1">
              <a:lnSpc>
                <a:spcPct val="100000"/>
              </a:lnSpc>
            </a:pPr>
            <a:r>
              <a:rPr lang="en-GB" sz="2400" dirty="0">
                <a:latin typeface="Arial" panose="020B0604020202020204" pitchFamily="34" charset="0"/>
                <a:cs typeface="Arial" panose="020B0604020202020204" pitchFamily="34" charset="0"/>
              </a:rPr>
              <a:t>Who needs to be involved?</a:t>
            </a:r>
          </a:p>
          <a:p>
            <a:pPr lvl="1">
              <a:lnSpc>
                <a:spcPct val="100000"/>
              </a:lnSpc>
            </a:pPr>
            <a:r>
              <a:rPr lang="en-GB" sz="2400" dirty="0">
                <a:latin typeface="Arial" panose="020B0604020202020204" pitchFamily="34" charset="0"/>
                <a:cs typeface="Arial" panose="020B0604020202020204" pitchFamily="34" charset="0"/>
              </a:rPr>
              <a:t>How to cultivate ownership across partners?</a:t>
            </a:r>
          </a:p>
          <a:p>
            <a:pPr lvl="1">
              <a:lnSpc>
                <a:spcPct val="100000"/>
              </a:lnSpc>
            </a:pPr>
            <a:r>
              <a:rPr lang="en-GB" sz="2400" dirty="0">
                <a:latin typeface="Arial" panose="020B0604020202020204" pitchFamily="34" charset="0"/>
                <a:cs typeface="Arial" panose="020B0604020202020204" pitchFamily="34" charset="0"/>
              </a:rPr>
              <a:t>How to undertake evaluation of whether you are really making a difference? </a:t>
            </a:r>
          </a:p>
          <a:p>
            <a:endParaRPr lang="en-GB" dirty="0"/>
          </a:p>
        </p:txBody>
      </p:sp>
    </p:spTree>
    <p:extLst>
      <p:ext uri="{BB962C8B-B14F-4D97-AF65-F5344CB8AC3E}">
        <p14:creationId xmlns:p14="http://schemas.microsoft.com/office/powerpoint/2010/main" val="89263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SCIE reflections on using the SAR in Rapid </a:t>
            </a:r>
            <a:br>
              <a:rPr lang="en-US" b="1" dirty="0"/>
            </a:br>
            <a:r>
              <a:rPr lang="en-US" b="1" dirty="0"/>
              <a:t>Time model</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201787"/>
            <a:ext cx="6983999" cy="4131528"/>
          </a:xfrm>
        </p:spPr>
        <p:txBody>
          <a:bodyPr/>
          <a:lstStyle/>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Reviewers found analytic tools incredibly useful; more revolutionary than the ‘rapid’ elements.</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Planning to use in a range of ‘bigger’ and smaller review processes.</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Underlined need for basic analytic competencies.</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Highlighted benefits of analytic supervision particularly when delivering to tight turnaround.</a:t>
            </a:r>
          </a:p>
          <a:p>
            <a:pPr marL="457200" marR="0" lvl="0"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Quite a shift for many boards - moving beyond identifying ‘practice problems’ to understanding what lies behind them.</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to a revisiting of the purpose as to drive improvements; thinking more strategically about commissioning.</a:t>
            </a:r>
          </a:p>
          <a:p>
            <a:pPr marL="1143000" marR="0" lvl="1" indent="-4572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feedback about the strengths of two reviewers, one internal.</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Provoking discussions about when, how and to what end detail of the person themselves is included in the published report. </a:t>
            </a:r>
          </a:p>
          <a:p>
            <a:endParaRPr lang="en-GB" dirty="0"/>
          </a:p>
        </p:txBody>
      </p:sp>
    </p:spTree>
    <p:extLst>
      <p:ext uri="{BB962C8B-B14F-4D97-AF65-F5344CB8AC3E}">
        <p14:creationId xmlns:p14="http://schemas.microsoft.com/office/powerpoint/2010/main" val="2195072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a:bodyPr>
          <a:lstStyle/>
          <a:p>
            <a:endParaRPr lang="en-US" b="1" dirty="0"/>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201787"/>
            <a:ext cx="6983999" cy="4131528"/>
          </a:xfrm>
        </p:spPr>
        <p:txBody>
          <a:bodyPr/>
          <a:lstStyle/>
          <a:p>
            <a:endParaRPr lang="en-GB" dirty="0"/>
          </a:p>
        </p:txBody>
      </p:sp>
      <p:sp>
        <p:nvSpPr>
          <p:cNvPr id="4" name="Oval 3">
            <a:extLst>
              <a:ext uri="{FF2B5EF4-FFF2-40B4-BE49-F238E27FC236}">
                <a16:creationId xmlns:a16="http://schemas.microsoft.com/office/drawing/2014/main" id="{D834C1DF-0EE2-F2A1-E1DE-018973C3809A}"/>
              </a:ext>
            </a:extLst>
          </p:cNvPr>
          <p:cNvSpPr/>
          <p:nvPr/>
        </p:nvSpPr>
        <p:spPr>
          <a:xfrm>
            <a:off x="251520" y="1063732"/>
            <a:ext cx="8435280" cy="5316355"/>
          </a:xfrm>
          <a:prstGeom prst="ellipse">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Reflections, comments, questions, concerns?</a:t>
            </a:r>
            <a:endParaRPr kumimoji="0" lang="en-GB" sz="2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7282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1371-7D70-F455-9ACA-9A8934E6A4CB}"/>
              </a:ext>
            </a:extLst>
          </p:cNvPr>
          <p:cNvSpPr>
            <a:spLocks noGrp="1"/>
          </p:cNvSpPr>
          <p:nvPr>
            <p:ph type="title"/>
          </p:nvPr>
        </p:nvSpPr>
        <p:spPr/>
        <p:txBody>
          <a:bodyPr/>
          <a:lstStyle/>
          <a:p>
            <a:r>
              <a:rPr lang="en-US" i="0" dirty="0"/>
              <a:t>Thank you</a:t>
            </a:r>
            <a:br>
              <a:rPr lang="en-US" i="0" dirty="0"/>
            </a:br>
            <a:r>
              <a:rPr lang="en-US" i="0" dirty="0"/>
              <a:t>For more information please visit </a:t>
            </a:r>
            <a:br>
              <a:rPr lang="en-US" i="0" dirty="0"/>
            </a:br>
            <a:r>
              <a:rPr lang="en-US" i="0" dirty="0">
                <a:hlinkClick r:id="rId2"/>
              </a:rPr>
              <a:t>www.scie.org.uk</a:t>
            </a:r>
            <a:r>
              <a:rPr lang="en-US" i="0" dirty="0"/>
              <a:t> </a:t>
            </a:r>
          </a:p>
        </p:txBody>
      </p:sp>
    </p:spTree>
    <p:extLst>
      <p:ext uri="{BB962C8B-B14F-4D97-AF65-F5344CB8AC3E}">
        <p14:creationId xmlns:p14="http://schemas.microsoft.com/office/powerpoint/2010/main" val="275899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lstStyle/>
          <a:p>
            <a:r>
              <a:rPr lang="en-US" b="1" dirty="0"/>
              <a:t>Learning in the COVID-19 context</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817056" y="1916689"/>
            <a:ext cx="6983999" cy="4131528"/>
          </a:xfrm>
        </p:spPr>
        <p:txBody>
          <a:bodyPr/>
          <a:lstStyle/>
          <a:p>
            <a:pPr marL="457200" indent="-457200">
              <a:lnSpc>
                <a:spcPct val="100000"/>
              </a:lnSpc>
              <a:buFont typeface="Arial" panose="020B0604020202020204" pitchFamily="34" charset="0"/>
              <a:buChar char="•"/>
            </a:pPr>
            <a:r>
              <a:rPr lang="en-GB" sz="2000" dirty="0"/>
              <a:t>An urgent need for a rapid process. </a:t>
            </a:r>
          </a:p>
          <a:p>
            <a:pPr marL="457200" indent="-457200">
              <a:lnSpc>
                <a:spcPct val="100000"/>
              </a:lnSpc>
              <a:buFont typeface="Arial" panose="020B0604020202020204" pitchFamily="34" charset="0"/>
              <a:buChar char="•"/>
            </a:pPr>
            <a:r>
              <a:rPr lang="en-GB" sz="2000" dirty="0"/>
              <a:t>Proportionate given other demands.</a:t>
            </a:r>
          </a:p>
          <a:p>
            <a:pPr marL="457200" indent="-457200">
              <a:lnSpc>
                <a:spcPct val="100000"/>
              </a:lnSpc>
              <a:buFont typeface="Arial" panose="020B0604020202020204" pitchFamily="34" charset="0"/>
              <a:buChar char="•"/>
            </a:pPr>
            <a:r>
              <a:rPr lang="en-GB" sz="2000" dirty="0"/>
              <a:t>Can identify learning from safeguarding incidents occurring in the new corona context. </a:t>
            </a:r>
          </a:p>
          <a:p>
            <a:pPr marL="457200" indent="-457200">
              <a:lnSpc>
                <a:spcPct val="100000"/>
              </a:lnSpc>
              <a:buFont typeface="Arial" panose="020B0604020202020204" pitchFamily="34" charset="0"/>
              <a:buChar char="•"/>
            </a:pPr>
            <a:r>
              <a:rPr lang="en-GB" sz="2000" dirty="0"/>
              <a:t>Makes it possible to share locally, regionally and nationally in a timely way.</a:t>
            </a:r>
          </a:p>
          <a:p>
            <a:pPr marL="457200" indent="-457200">
              <a:lnSpc>
                <a:spcPct val="100000"/>
              </a:lnSpc>
              <a:buFont typeface="Arial" panose="020B0604020202020204" pitchFamily="34" charset="0"/>
              <a:buChar char="•"/>
            </a:pPr>
            <a:r>
              <a:rPr lang="en-GB" sz="2000" dirty="0"/>
              <a:t>Relevant also as lockdown is eased; for recovery and renewal.</a:t>
            </a:r>
          </a:p>
          <a:p>
            <a:pPr marL="457200" indent="-457200">
              <a:lnSpc>
                <a:spcPct val="100000"/>
              </a:lnSpc>
              <a:buFont typeface="Arial" panose="020B0604020202020204" pitchFamily="34" charset="0"/>
              <a:buChar char="•"/>
            </a:pPr>
            <a:r>
              <a:rPr lang="en-US" sz="2000" dirty="0"/>
              <a:t>Part of the DHSC’s Covid-19 Action Plan for Social Care</a:t>
            </a:r>
          </a:p>
          <a:p>
            <a:pPr>
              <a:lnSpc>
                <a:spcPct val="100000"/>
              </a:lnSpc>
            </a:pPr>
            <a:endParaRPr lang="en-GB" sz="2000" dirty="0"/>
          </a:p>
          <a:p>
            <a:endParaRPr lang="en-US" dirty="0"/>
          </a:p>
        </p:txBody>
      </p:sp>
      <p:pic>
        <p:nvPicPr>
          <p:cNvPr id="4" name="Picture 3">
            <a:extLst>
              <a:ext uri="{FF2B5EF4-FFF2-40B4-BE49-F238E27FC236}">
                <a16:creationId xmlns:a16="http://schemas.microsoft.com/office/drawing/2014/main" id="{74A25927-4A65-B97C-F640-BAE7F4CE9F88}"/>
              </a:ext>
            </a:extLst>
          </p:cNvPr>
          <p:cNvPicPr>
            <a:picLocks noChangeAspect="1"/>
          </p:cNvPicPr>
          <p:nvPr/>
        </p:nvPicPr>
        <p:blipFill>
          <a:blip r:embed="rId3"/>
          <a:stretch>
            <a:fillRect/>
          </a:stretch>
        </p:blipFill>
        <p:spPr>
          <a:xfrm>
            <a:off x="540329" y="5620504"/>
            <a:ext cx="1318882" cy="1047778"/>
          </a:xfrm>
          <a:prstGeom prst="rect">
            <a:avLst/>
          </a:prstGeom>
        </p:spPr>
      </p:pic>
      <p:sp>
        <p:nvSpPr>
          <p:cNvPr id="9" name="TextBox 8">
            <a:extLst>
              <a:ext uri="{FF2B5EF4-FFF2-40B4-BE49-F238E27FC236}">
                <a16:creationId xmlns:a16="http://schemas.microsoft.com/office/drawing/2014/main" id="{5C3875D2-6910-3A4C-CEAC-5482A485A5AE}"/>
              </a:ext>
            </a:extLst>
          </p:cNvPr>
          <p:cNvSpPr txBox="1"/>
          <p:nvPr/>
        </p:nvSpPr>
        <p:spPr>
          <a:xfrm flipH="1">
            <a:off x="817056" y="1916689"/>
            <a:ext cx="6859091" cy="854221"/>
          </a:xfrm>
          <a:prstGeom prst="rect">
            <a:avLst/>
          </a:prstGeom>
          <a:noFill/>
          <a:ln w="38100">
            <a:solidFill>
              <a:schemeClr val="accent1"/>
            </a:solidFill>
          </a:ln>
        </p:spPr>
        <p:txBody>
          <a:bodyPr wrap="square" rtlCol="0">
            <a:spAutoFit/>
          </a:bodyPr>
          <a:lstStyle/>
          <a:p>
            <a:endParaRPr lang="en-GB" dirty="0"/>
          </a:p>
        </p:txBody>
      </p:sp>
    </p:spTree>
    <p:extLst>
      <p:ext uri="{BB962C8B-B14F-4D97-AF65-F5344CB8AC3E}">
        <p14:creationId xmlns:p14="http://schemas.microsoft.com/office/powerpoint/2010/main" val="28454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p:txBody>
          <a:bodyPr>
            <a:normAutofit fontScale="90000"/>
          </a:bodyPr>
          <a:lstStyle/>
          <a:p>
            <a:r>
              <a:rPr lang="en-US" b="1" dirty="0"/>
              <a:t>More detail available in recorded training modules </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p:txBody>
          <a:bodyPr/>
          <a:lstStyle/>
          <a:p>
            <a:endParaRPr lang="en-GB" dirty="0"/>
          </a:p>
          <a:p>
            <a:r>
              <a:rPr lang="en-GB" dirty="0">
                <a:hlinkClick r:id="rId3"/>
              </a:rPr>
              <a:t>https://www.scie.org.uk/safeguarding/adults/reviews/in-rapid-time/training</a:t>
            </a:r>
            <a:endParaRPr lang="en-GB" dirty="0"/>
          </a:p>
          <a:p>
            <a:pPr>
              <a:lnSpc>
                <a:spcPct val="100000"/>
              </a:lnSpc>
            </a:pPr>
            <a:endParaRPr lang="en-US" sz="2000" b="1" dirty="0"/>
          </a:p>
          <a:p>
            <a:pPr>
              <a:lnSpc>
                <a:spcPct val="100000"/>
              </a:lnSpc>
              <a:spcBef>
                <a:spcPts val="0"/>
              </a:spcBef>
            </a:pPr>
            <a:r>
              <a:rPr lang="en-US" sz="2000" dirty="0"/>
              <a:t>Delivered by Dr Sheila Fish,</a:t>
            </a:r>
          </a:p>
          <a:p>
            <a:pPr>
              <a:lnSpc>
                <a:spcPct val="100000"/>
              </a:lnSpc>
              <a:spcBef>
                <a:spcPts val="0"/>
              </a:spcBef>
            </a:pPr>
            <a:r>
              <a:rPr lang="en-US" sz="2000" dirty="0"/>
              <a:t>Independent Consultant &amp; SCIE Associate</a:t>
            </a:r>
            <a:endParaRPr lang="en-GB" sz="2000" dirty="0"/>
          </a:p>
          <a:p>
            <a:endParaRPr lang="en-US" dirty="0"/>
          </a:p>
        </p:txBody>
      </p:sp>
    </p:spTree>
    <p:extLst>
      <p:ext uri="{BB962C8B-B14F-4D97-AF65-F5344CB8AC3E}">
        <p14:creationId xmlns:p14="http://schemas.microsoft.com/office/powerpoint/2010/main" val="167816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p:txBody>
          <a:bodyPr/>
          <a:lstStyle/>
          <a:p>
            <a:r>
              <a:rPr lang="en-US" b="1" dirty="0"/>
              <a:t>Published examples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p:txBody>
          <a:bodyPr/>
          <a:lstStyle/>
          <a:p>
            <a:pPr>
              <a:lnSpc>
                <a:spcPct val="100000"/>
              </a:lnSpc>
            </a:pPr>
            <a:r>
              <a:rPr lang="en-GB" sz="1800" dirty="0"/>
              <a:t>Dorset </a:t>
            </a:r>
          </a:p>
          <a:p>
            <a:pPr marL="457200" indent="-457200">
              <a:lnSpc>
                <a:spcPct val="100000"/>
              </a:lnSpc>
              <a:buFont typeface="Arial" panose="020B0604020202020204" pitchFamily="34" charset="0"/>
              <a:buChar char="•"/>
            </a:pPr>
            <a:r>
              <a:rPr lang="en-GB" sz="1800" dirty="0">
                <a:hlinkClick r:id="rId3"/>
              </a:rPr>
              <a:t>https://www.dorsetcouncil.gov.uk/documents/35024/281402/Dorset+SAR+Systems+Findings+Report++Katherine+October+14.pdf/df37056a-51cd-68c2-5133-491180d96d51</a:t>
            </a:r>
            <a:r>
              <a:rPr lang="en-GB" sz="1800" dirty="0"/>
              <a:t> </a:t>
            </a:r>
          </a:p>
          <a:p>
            <a:pPr>
              <a:lnSpc>
                <a:spcPct val="100000"/>
              </a:lnSpc>
            </a:pPr>
            <a:r>
              <a:rPr lang="en-GB" sz="1800" dirty="0"/>
              <a:t>Newham</a:t>
            </a:r>
          </a:p>
          <a:p>
            <a:pPr marL="285750" indent="-285750">
              <a:lnSpc>
                <a:spcPct val="100000"/>
              </a:lnSpc>
              <a:buFont typeface="Arial" panose="020B0604020202020204" pitchFamily="34" charset="0"/>
              <a:buChar char="•"/>
            </a:pPr>
            <a:r>
              <a:rPr lang="en-GB" sz="1800" dirty="0">
                <a:hlinkClick r:id="rId4"/>
              </a:rPr>
              <a:t>https://www.newham.gov.uk/downloads/file/2750/newham-sar-in-rapid-time-peggy</a:t>
            </a:r>
            <a:endParaRPr lang="en-GB" sz="1800" dirty="0"/>
          </a:p>
          <a:p>
            <a:pPr marL="285750" indent="-285750">
              <a:lnSpc>
                <a:spcPct val="100000"/>
              </a:lnSpc>
              <a:buFont typeface="Arial" panose="020B0604020202020204" pitchFamily="34" charset="0"/>
              <a:buChar char="•"/>
            </a:pPr>
            <a:r>
              <a:rPr lang="en-GB" sz="1800" dirty="0">
                <a:hlinkClick r:id="rId5"/>
              </a:rPr>
              <a:t>https://www.newham.gov.uk/downloads/file/2751/newham-sar-peggy-system-findings-response</a:t>
            </a:r>
            <a:endParaRPr lang="en-GB" sz="1800" dirty="0"/>
          </a:p>
          <a:p>
            <a:endParaRPr lang="en-US" dirty="0"/>
          </a:p>
        </p:txBody>
      </p:sp>
    </p:spTree>
    <p:extLst>
      <p:ext uri="{BB962C8B-B14F-4D97-AF65-F5344CB8AC3E}">
        <p14:creationId xmlns:p14="http://schemas.microsoft.com/office/powerpoint/2010/main" val="2292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SAR in Rapid Time </a:t>
            </a:r>
            <a:br>
              <a:rPr lang="en-US" b="1" dirty="0"/>
            </a:br>
            <a:r>
              <a:rPr lang="en-US" b="1" dirty="0"/>
              <a:t>What it is and what it isn’t</a:t>
            </a:r>
          </a:p>
        </p:txBody>
      </p:sp>
      <p:sp>
        <p:nvSpPr>
          <p:cNvPr id="4" name="Oval 3">
            <a:extLst>
              <a:ext uri="{FF2B5EF4-FFF2-40B4-BE49-F238E27FC236}">
                <a16:creationId xmlns:a16="http://schemas.microsoft.com/office/drawing/2014/main" id="{E983C733-E128-6842-1952-48F10B41FB17}"/>
              </a:ext>
            </a:extLst>
          </p:cNvPr>
          <p:cNvSpPr/>
          <p:nvPr/>
        </p:nvSpPr>
        <p:spPr>
          <a:xfrm>
            <a:off x="114113" y="1143361"/>
            <a:ext cx="4603234" cy="3320789"/>
          </a:xfrm>
          <a:prstGeom prst="ellipse">
            <a:avLst/>
          </a:prstGeom>
          <a:solidFill>
            <a:srgbClr val="00B050"/>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additional tool in SAB tool boxes – </a:t>
            </a:r>
            <a:r>
              <a:rPr kumimoji="0" lang="en-GB"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most pared back option in terms of capacity and turnaround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A21DF0B0-FF66-D20E-FA59-21B734FF47AE}"/>
              </a:ext>
            </a:extLst>
          </p:cNvPr>
          <p:cNvSpPr/>
          <p:nvPr/>
        </p:nvSpPr>
        <p:spPr>
          <a:xfrm>
            <a:off x="2578968" y="4266364"/>
            <a:ext cx="3226936" cy="2345959"/>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one-size-fits-all solution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B327BE3-130D-DE6C-95FE-5F66B3000BE3}"/>
              </a:ext>
            </a:extLst>
          </p:cNvPr>
          <p:cNvSpPr/>
          <p:nvPr/>
        </p:nvSpPr>
        <p:spPr>
          <a:xfrm>
            <a:off x="4945166" y="2500809"/>
            <a:ext cx="3794646" cy="2740076"/>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imposition or requirement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BB975B04-9EB3-2EF3-01A8-E8A9787686EA}"/>
              </a:ext>
            </a:extLst>
          </p:cNvPr>
          <p:cNvSpPr/>
          <p:nvPr/>
        </p:nvSpPr>
        <p:spPr>
          <a:xfrm>
            <a:off x="5577034" y="4792685"/>
            <a:ext cx="2778499" cy="1998533"/>
          </a:xfrm>
          <a:prstGeom prst="ellipse">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panacea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Content Placeholder 12" descr="Badge Cross with solid fill">
            <a:extLst>
              <a:ext uri="{FF2B5EF4-FFF2-40B4-BE49-F238E27FC236}">
                <a16:creationId xmlns:a16="http://schemas.microsoft.com/office/drawing/2014/main" id="{DC0CEE9C-9039-2943-6EAA-4C7777C57DD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669714" y="4081800"/>
            <a:ext cx="742030" cy="742030"/>
          </a:xfrm>
        </p:spPr>
      </p:pic>
      <p:pic>
        <p:nvPicPr>
          <p:cNvPr id="14" name="Content Placeholder 12" descr="Badge Cross with solid fill">
            <a:extLst>
              <a:ext uri="{FF2B5EF4-FFF2-40B4-BE49-F238E27FC236}">
                <a16:creationId xmlns:a16="http://schemas.microsoft.com/office/drawing/2014/main" id="{FA1188D4-D81E-A132-1069-9D1010C66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84580" y="5474085"/>
            <a:ext cx="776094" cy="776094"/>
          </a:xfrm>
          <a:prstGeom prst="rect">
            <a:avLst/>
          </a:prstGeom>
        </p:spPr>
      </p:pic>
      <p:pic>
        <p:nvPicPr>
          <p:cNvPr id="15" name="Content Placeholder 12" descr="Badge Cross with solid fill">
            <a:extLst>
              <a:ext uri="{FF2B5EF4-FFF2-40B4-BE49-F238E27FC236}">
                <a16:creationId xmlns:a16="http://schemas.microsoft.com/office/drawing/2014/main" id="{90635E87-3810-92E6-A245-2EDC3C98D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5422" y="5836229"/>
            <a:ext cx="776094" cy="776094"/>
          </a:xfrm>
          <a:prstGeom prst="rect">
            <a:avLst/>
          </a:prstGeom>
        </p:spPr>
      </p:pic>
      <p:pic>
        <p:nvPicPr>
          <p:cNvPr id="17" name="Graphic 16" descr="Badge Tick with solid fill">
            <a:extLst>
              <a:ext uri="{FF2B5EF4-FFF2-40B4-BE49-F238E27FC236}">
                <a16:creationId xmlns:a16="http://schemas.microsoft.com/office/drawing/2014/main" id="{0752E816-6246-693B-EEA3-788394B9EE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35236" y="2591636"/>
            <a:ext cx="914400" cy="914400"/>
          </a:xfrm>
          <a:prstGeom prst="rect">
            <a:avLst/>
          </a:prstGeom>
        </p:spPr>
      </p:pic>
    </p:spTree>
    <p:extLst>
      <p:ext uri="{BB962C8B-B14F-4D97-AF65-F5344CB8AC3E}">
        <p14:creationId xmlns:p14="http://schemas.microsoft.com/office/powerpoint/2010/main" val="122420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lstStyle/>
          <a:p>
            <a:r>
              <a:rPr lang="en-US" b="1" dirty="0"/>
              <a:t>SAR in Rapid Time and </a:t>
            </a:r>
            <a:r>
              <a:rPr lang="en-US" b="1" dirty="0">
                <a:hlinkClick r:id="rId3"/>
              </a:rPr>
              <a:t>tools</a:t>
            </a:r>
            <a:endParaRPr lang="en-US" b="1" dirty="0"/>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066048"/>
            <a:ext cx="6983999" cy="5054320"/>
          </a:xfrm>
        </p:spPr>
        <p:txBody>
          <a:bodyPr/>
          <a:lstStyle/>
          <a:p>
            <a:endParaRPr lang="en-US" dirty="0"/>
          </a:p>
        </p:txBody>
      </p:sp>
      <p:graphicFrame>
        <p:nvGraphicFramePr>
          <p:cNvPr id="4" name="Diagram 3">
            <a:extLst>
              <a:ext uri="{FF2B5EF4-FFF2-40B4-BE49-F238E27FC236}">
                <a16:creationId xmlns:a16="http://schemas.microsoft.com/office/drawing/2014/main" id="{A9E6EE41-3AE9-282D-DCF5-8D22EDB54C54}"/>
              </a:ext>
            </a:extLst>
          </p:cNvPr>
          <p:cNvGraphicFramePr/>
          <p:nvPr/>
        </p:nvGraphicFramePr>
        <p:xfrm>
          <a:off x="328850" y="1421436"/>
          <a:ext cx="7386401" cy="5216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60B7982D-3109-A8B7-D8A6-E11861599E48}"/>
              </a:ext>
            </a:extLst>
          </p:cNvPr>
          <p:cNvSpPr/>
          <p:nvPr/>
        </p:nvSpPr>
        <p:spPr>
          <a:xfrm>
            <a:off x="378039" y="1058781"/>
            <a:ext cx="2330642" cy="284889"/>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Project plan template</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C5079FD8-826F-B3EA-C159-2E41F4BAEF97}"/>
              </a:ext>
            </a:extLst>
          </p:cNvPr>
          <p:cNvSpPr/>
          <p:nvPr/>
        </p:nvSpPr>
        <p:spPr>
          <a:xfrm>
            <a:off x="4438884" y="3553901"/>
            <a:ext cx="3371829" cy="700184"/>
          </a:xfrm>
          <a:prstGeom prst="rightArrow">
            <a:avLst/>
          </a:prstGeom>
          <a:solidFill>
            <a:srgbClr val="BE8D52"/>
          </a:solidFill>
          <a:ln w="12700" cap="flat" cmpd="sng" algn="ctr">
            <a:solidFill>
              <a:srgbClr val="4472C4">
                <a:shade val="50000"/>
              </a:srgbClr>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Early Analysis report template</a:t>
            </a:r>
          </a:p>
        </p:txBody>
      </p:sp>
      <p:sp>
        <p:nvSpPr>
          <p:cNvPr id="8" name="Arrow: Right 7">
            <a:extLst>
              <a:ext uri="{FF2B5EF4-FFF2-40B4-BE49-F238E27FC236}">
                <a16:creationId xmlns:a16="http://schemas.microsoft.com/office/drawing/2014/main" id="{F41C1BB6-B993-D2EC-8457-D4F7923FFBA9}"/>
              </a:ext>
            </a:extLst>
          </p:cNvPr>
          <p:cNvSpPr/>
          <p:nvPr/>
        </p:nvSpPr>
        <p:spPr>
          <a:xfrm>
            <a:off x="4642423" y="891408"/>
            <a:ext cx="3585795" cy="627521"/>
          </a:xfrm>
          <a:prstGeom prst="rightArrow">
            <a:avLst/>
          </a:prstGeom>
          <a:solidFill>
            <a:srgbClr val="C0504D"/>
          </a:solidFill>
          <a:ln w="12700" cap="flat" cmpd="sng" algn="ctr">
            <a:solidFill>
              <a:srgbClr val="4472C4">
                <a:shade val="50000"/>
              </a:srgbClr>
            </a:solidFill>
            <a:prstDash val="solid"/>
            <a:miter lim="800000"/>
          </a:ln>
          <a:effectLst/>
        </p:spPr>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Agenda incl. 10 questions</a:t>
            </a:r>
          </a:p>
        </p:txBody>
      </p:sp>
      <p:sp>
        <p:nvSpPr>
          <p:cNvPr id="9" name="Arrow: Right 8">
            <a:extLst>
              <a:ext uri="{FF2B5EF4-FFF2-40B4-BE49-F238E27FC236}">
                <a16:creationId xmlns:a16="http://schemas.microsoft.com/office/drawing/2014/main" id="{858C1218-0865-E78D-C501-34B73AC251D1}"/>
              </a:ext>
            </a:extLst>
          </p:cNvPr>
          <p:cNvSpPr/>
          <p:nvPr/>
        </p:nvSpPr>
        <p:spPr>
          <a:xfrm>
            <a:off x="6556983" y="1419249"/>
            <a:ext cx="2507460" cy="548640"/>
          </a:xfrm>
          <a:prstGeom prst="rightArrow">
            <a:avLst/>
          </a:prstGeom>
          <a:solidFill>
            <a:srgbClr val="BE6C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Record check template</a:t>
            </a:r>
          </a:p>
        </p:txBody>
      </p:sp>
      <p:sp>
        <p:nvSpPr>
          <p:cNvPr id="10" name="Arrow: Right 9">
            <a:extLst>
              <a:ext uri="{FF2B5EF4-FFF2-40B4-BE49-F238E27FC236}">
                <a16:creationId xmlns:a16="http://schemas.microsoft.com/office/drawing/2014/main" id="{E0FB3FB1-FFB1-75A0-112B-D6AAB526DA69}"/>
              </a:ext>
            </a:extLst>
          </p:cNvPr>
          <p:cNvSpPr/>
          <p:nvPr/>
        </p:nvSpPr>
        <p:spPr>
          <a:xfrm>
            <a:off x="7002746" y="2931922"/>
            <a:ext cx="2061697" cy="614712"/>
          </a:xfrm>
          <a:prstGeom prst="rightArrow">
            <a:avLst/>
          </a:prstGeom>
          <a:solidFill>
            <a:srgbClr val="BDA9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Invitation email</a:t>
            </a:r>
          </a:p>
        </p:txBody>
      </p:sp>
      <p:sp>
        <p:nvSpPr>
          <p:cNvPr id="11" name="Arrow: Right 10">
            <a:extLst>
              <a:ext uri="{FF2B5EF4-FFF2-40B4-BE49-F238E27FC236}">
                <a16:creationId xmlns:a16="http://schemas.microsoft.com/office/drawing/2014/main" id="{F65E6153-CF6C-9F1D-09A7-1058E5C44204}"/>
              </a:ext>
            </a:extLst>
          </p:cNvPr>
          <p:cNvSpPr/>
          <p:nvPr/>
        </p:nvSpPr>
        <p:spPr>
          <a:xfrm>
            <a:off x="5414289" y="4722570"/>
            <a:ext cx="3176913" cy="517644"/>
          </a:xfrm>
          <a:prstGeom prst="rightArrow">
            <a:avLst/>
          </a:prstGeom>
          <a:solidFill>
            <a:srgbClr val="B5BC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Agenda template and opener</a:t>
            </a:r>
          </a:p>
        </p:txBody>
      </p:sp>
      <p:sp>
        <p:nvSpPr>
          <p:cNvPr id="12" name="Arrow: Right 11">
            <a:extLst>
              <a:ext uri="{FF2B5EF4-FFF2-40B4-BE49-F238E27FC236}">
                <a16:creationId xmlns:a16="http://schemas.microsoft.com/office/drawing/2014/main" id="{4CE3B297-D92F-F2A5-86C4-AC44AF4D8D92}"/>
              </a:ext>
            </a:extLst>
          </p:cNvPr>
          <p:cNvSpPr/>
          <p:nvPr/>
        </p:nvSpPr>
        <p:spPr>
          <a:xfrm>
            <a:off x="5663174" y="5387526"/>
            <a:ext cx="3371829" cy="579066"/>
          </a:xfrm>
          <a:prstGeom prst="rightArrow">
            <a:avLst/>
          </a:prstGeom>
          <a:solidFill>
            <a:srgbClr val="B5BC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Feedback form template</a:t>
            </a:r>
          </a:p>
        </p:txBody>
      </p:sp>
      <p:sp>
        <p:nvSpPr>
          <p:cNvPr id="13" name="Arrow: Right 12">
            <a:extLst>
              <a:ext uri="{FF2B5EF4-FFF2-40B4-BE49-F238E27FC236}">
                <a16:creationId xmlns:a16="http://schemas.microsoft.com/office/drawing/2014/main" id="{1D5F0AA6-6136-7E64-06CE-93A973667647}"/>
              </a:ext>
            </a:extLst>
          </p:cNvPr>
          <p:cNvSpPr/>
          <p:nvPr/>
        </p:nvSpPr>
        <p:spPr>
          <a:xfrm>
            <a:off x="5579912" y="6150961"/>
            <a:ext cx="2648306" cy="645215"/>
          </a:xfrm>
          <a:prstGeom prst="rightArrow">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Report template</a:t>
            </a:r>
          </a:p>
        </p:txBody>
      </p:sp>
    </p:spTree>
    <p:extLst>
      <p:ext uri="{BB962C8B-B14F-4D97-AF65-F5344CB8AC3E}">
        <p14:creationId xmlns:p14="http://schemas.microsoft.com/office/powerpoint/2010/main" val="9662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248919" y="234763"/>
            <a:ext cx="6983999" cy="656832"/>
          </a:xfrm>
        </p:spPr>
        <p:txBody>
          <a:bodyPr>
            <a:normAutofit/>
          </a:bodyPr>
          <a:lstStyle/>
          <a:p>
            <a:r>
              <a:rPr lang="en-GB" b="1" dirty="0"/>
              <a:t>C</a:t>
            </a:r>
            <a:r>
              <a:rPr lang="en-GB" sz="2400" b="1" dirty="0"/>
              <a:t>ouched in each SAB’s own processes</a:t>
            </a:r>
            <a:endParaRPr lang="en-US" b="1" dirty="0"/>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988840"/>
            <a:ext cx="6983999" cy="4869160"/>
          </a:xfrm>
        </p:spPr>
        <p:txBody>
          <a:bodyPr/>
          <a:lstStyle/>
          <a:p>
            <a:endParaRPr lang="en-US" dirty="0"/>
          </a:p>
        </p:txBody>
      </p:sp>
      <p:sp>
        <p:nvSpPr>
          <p:cNvPr id="4" name="Rectangle 3">
            <a:extLst>
              <a:ext uri="{FF2B5EF4-FFF2-40B4-BE49-F238E27FC236}">
                <a16:creationId xmlns:a16="http://schemas.microsoft.com/office/drawing/2014/main" id="{96AA0EA7-C8C3-5610-885C-8833B9B2EF82}"/>
              </a:ext>
            </a:extLst>
          </p:cNvPr>
          <p:cNvSpPr/>
          <p:nvPr/>
        </p:nvSpPr>
        <p:spPr>
          <a:xfrm>
            <a:off x="2060333" y="1006507"/>
            <a:ext cx="3747866" cy="433710"/>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Referral</a:t>
            </a:r>
          </a:p>
        </p:txBody>
      </p:sp>
      <p:sp>
        <p:nvSpPr>
          <p:cNvPr id="5" name="Rectangle 4">
            <a:extLst>
              <a:ext uri="{FF2B5EF4-FFF2-40B4-BE49-F238E27FC236}">
                <a16:creationId xmlns:a16="http://schemas.microsoft.com/office/drawing/2014/main" id="{9C5EDBF0-BA2F-A620-D9D2-00942C61732E}"/>
              </a:ext>
            </a:extLst>
          </p:cNvPr>
          <p:cNvSpPr/>
          <p:nvPr/>
        </p:nvSpPr>
        <p:spPr>
          <a:xfrm>
            <a:off x="2060333" y="1547759"/>
            <a:ext cx="3747866" cy="441081"/>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Decision making</a:t>
            </a:r>
          </a:p>
        </p:txBody>
      </p:sp>
      <p:sp>
        <p:nvSpPr>
          <p:cNvPr id="6" name="Rectangle 5">
            <a:extLst>
              <a:ext uri="{FF2B5EF4-FFF2-40B4-BE49-F238E27FC236}">
                <a16:creationId xmlns:a16="http://schemas.microsoft.com/office/drawing/2014/main" id="{6473772C-902E-DEA6-9242-6BBEE5371D1B}"/>
              </a:ext>
            </a:extLst>
          </p:cNvPr>
          <p:cNvSpPr/>
          <p:nvPr/>
        </p:nvSpPr>
        <p:spPr>
          <a:xfrm>
            <a:off x="2060333" y="2096002"/>
            <a:ext cx="3747866" cy="5742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Informing &amp; engaging the person, family</a:t>
            </a:r>
          </a:p>
        </p:txBody>
      </p:sp>
      <p:pic>
        <p:nvPicPr>
          <p:cNvPr id="7" name="Picture 6">
            <a:extLst>
              <a:ext uri="{FF2B5EF4-FFF2-40B4-BE49-F238E27FC236}">
                <a16:creationId xmlns:a16="http://schemas.microsoft.com/office/drawing/2014/main" id="{869110EE-1CB3-C37D-2372-744ADB0278E4}"/>
              </a:ext>
            </a:extLst>
          </p:cNvPr>
          <p:cNvPicPr>
            <a:picLocks noChangeAspect="1"/>
          </p:cNvPicPr>
          <p:nvPr/>
        </p:nvPicPr>
        <p:blipFill>
          <a:blip r:embed="rId3"/>
          <a:stretch>
            <a:fillRect/>
          </a:stretch>
        </p:blipFill>
        <p:spPr>
          <a:xfrm>
            <a:off x="2060333" y="2767925"/>
            <a:ext cx="3747866" cy="2774862"/>
          </a:xfrm>
          <a:prstGeom prst="rect">
            <a:avLst/>
          </a:prstGeom>
        </p:spPr>
      </p:pic>
      <p:sp>
        <p:nvSpPr>
          <p:cNvPr id="8" name="Rectangle 7">
            <a:extLst>
              <a:ext uri="{FF2B5EF4-FFF2-40B4-BE49-F238E27FC236}">
                <a16:creationId xmlns:a16="http://schemas.microsoft.com/office/drawing/2014/main" id="{5695908A-67D3-84FA-C01A-98D60DDD3566}"/>
              </a:ext>
            </a:extLst>
          </p:cNvPr>
          <p:cNvSpPr/>
          <p:nvPr/>
        </p:nvSpPr>
        <p:spPr>
          <a:xfrm>
            <a:off x="2060333" y="5618987"/>
            <a:ext cx="3747865" cy="4077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Governance</a:t>
            </a:r>
          </a:p>
        </p:txBody>
      </p:sp>
      <p:sp>
        <p:nvSpPr>
          <p:cNvPr id="9" name="Rectangle 8">
            <a:extLst>
              <a:ext uri="{FF2B5EF4-FFF2-40B4-BE49-F238E27FC236}">
                <a16:creationId xmlns:a16="http://schemas.microsoft.com/office/drawing/2014/main" id="{6D8C5D43-863B-B8BC-E580-327018751FD8}"/>
              </a:ext>
            </a:extLst>
          </p:cNvPr>
          <p:cNvSpPr/>
          <p:nvPr/>
        </p:nvSpPr>
        <p:spPr>
          <a:xfrm>
            <a:off x="2060334" y="6102925"/>
            <a:ext cx="3747866" cy="407738"/>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Improvement action</a:t>
            </a:r>
          </a:p>
        </p:txBody>
      </p:sp>
    </p:spTree>
    <p:extLst>
      <p:ext uri="{BB962C8B-B14F-4D97-AF65-F5344CB8AC3E}">
        <p14:creationId xmlns:p14="http://schemas.microsoft.com/office/powerpoint/2010/main" val="362199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fontScale="90000"/>
          </a:bodyPr>
          <a:lstStyle/>
          <a:p>
            <a:r>
              <a:rPr lang="en-US" b="1" dirty="0"/>
              <a:t>The model, process and tools assume key methodological principles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194755"/>
            <a:ext cx="6983999" cy="4131528"/>
          </a:xfrm>
        </p:spPr>
        <p:txBody>
          <a:bodyPr/>
          <a:lstStyle/>
          <a:p>
            <a:endParaRPr lang="en-GB" dirty="0"/>
          </a:p>
          <a:p>
            <a:pPr marL="457200" indent="-457200">
              <a:lnSpc>
                <a:spcPct val="100000"/>
              </a:lnSpc>
              <a:buFont typeface="Arial" panose="020B0604020202020204" pitchFamily="34" charset="0"/>
              <a:buChar char="•"/>
            </a:pPr>
            <a:r>
              <a:rPr lang="en-GB" dirty="0"/>
              <a:t>Assumes and promotes a ‘systems approach’ to practice reviews. </a:t>
            </a:r>
          </a:p>
          <a:p>
            <a:pPr marL="1143000" lvl="1" indent="-457200">
              <a:lnSpc>
                <a:spcPct val="100000"/>
              </a:lnSpc>
            </a:pPr>
            <a:r>
              <a:rPr lang="en-GB" dirty="0"/>
              <a:t>In line with NHS Patient Safety developments; seen as a discrete specialism see </a:t>
            </a:r>
            <a:r>
              <a:rPr lang="en-GB" dirty="0">
                <a:hlinkClick r:id="rId3"/>
              </a:rPr>
              <a:t>https://www.england.nhs.uk/patient-safety/incident-response-framework/</a:t>
            </a:r>
            <a:r>
              <a:rPr lang="en-GB" dirty="0"/>
              <a:t>. </a:t>
            </a:r>
          </a:p>
          <a:p>
            <a:pPr marL="1143000" lvl="1" indent="-457200">
              <a:lnSpc>
                <a:spcPct val="100000"/>
              </a:lnSpc>
            </a:pPr>
            <a:r>
              <a:rPr lang="en-GB" dirty="0"/>
              <a:t>Reflected in the SAR Quality Markers. </a:t>
            </a:r>
          </a:p>
          <a:p>
            <a:pPr marL="457200" indent="-457200">
              <a:lnSpc>
                <a:spcPct val="100000"/>
              </a:lnSpc>
              <a:buFont typeface="Arial" panose="020B0604020202020204" pitchFamily="34" charset="0"/>
              <a:buChar char="•"/>
            </a:pPr>
            <a:r>
              <a:rPr lang="en-GB" dirty="0"/>
              <a:t>Focuses on generating qualitative understandings of social and organisational factors that make it harder or easier for practitioners/clinicians to do personalised, timely and effective adult safeguarding.</a:t>
            </a:r>
          </a:p>
          <a:p>
            <a:pPr marL="1143000" lvl="1" indent="-457200">
              <a:lnSpc>
                <a:spcPct val="100000"/>
              </a:lnSpc>
            </a:pPr>
            <a:r>
              <a:rPr lang="en-GB" dirty="0"/>
              <a:t>Not ‘root causes’ or linear causality.</a:t>
            </a:r>
            <a:endParaRPr lang="en-US" dirty="0"/>
          </a:p>
        </p:txBody>
      </p:sp>
    </p:spTree>
    <p:extLst>
      <p:ext uri="{BB962C8B-B14F-4D97-AF65-F5344CB8AC3E}">
        <p14:creationId xmlns:p14="http://schemas.microsoft.com/office/powerpoint/2010/main" val="351899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4CF7-C33E-0AA6-067E-D33B61D22D9D}"/>
              </a:ext>
            </a:extLst>
          </p:cNvPr>
          <p:cNvSpPr>
            <a:spLocks noGrp="1"/>
          </p:cNvSpPr>
          <p:nvPr>
            <p:ph type="title"/>
          </p:nvPr>
        </p:nvSpPr>
        <p:spPr>
          <a:xfrm>
            <a:off x="540329" y="409216"/>
            <a:ext cx="6983999" cy="656832"/>
          </a:xfrm>
        </p:spPr>
        <p:txBody>
          <a:bodyPr>
            <a:normAutofit/>
          </a:bodyPr>
          <a:lstStyle/>
          <a:p>
            <a:r>
              <a:rPr lang="en-US" b="1" dirty="0"/>
              <a:t>SAR Quality Markers</a:t>
            </a:r>
          </a:p>
        </p:txBody>
      </p:sp>
      <p:sp>
        <p:nvSpPr>
          <p:cNvPr id="3" name="Content Placeholder 2">
            <a:extLst>
              <a:ext uri="{FF2B5EF4-FFF2-40B4-BE49-F238E27FC236}">
                <a16:creationId xmlns:a16="http://schemas.microsoft.com/office/drawing/2014/main" id="{6555DB14-3CE5-2B23-46FB-672AB115F9D8}"/>
              </a:ext>
            </a:extLst>
          </p:cNvPr>
          <p:cNvSpPr>
            <a:spLocks noGrp="1"/>
          </p:cNvSpPr>
          <p:nvPr>
            <p:ph idx="1"/>
          </p:nvPr>
        </p:nvSpPr>
        <p:spPr>
          <a:xfrm>
            <a:off x="540329" y="1194755"/>
            <a:ext cx="6983999" cy="4131528"/>
          </a:xfrm>
        </p:spPr>
        <p:txBody>
          <a:bodyPr/>
          <a:lstStyle/>
          <a:p>
            <a:endParaRPr lang="en-GB" dirty="0"/>
          </a:p>
        </p:txBody>
      </p:sp>
      <p:pic>
        <p:nvPicPr>
          <p:cNvPr id="4" name="Picture 3">
            <a:extLst>
              <a:ext uri="{FF2B5EF4-FFF2-40B4-BE49-F238E27FC236}">
                <a16:creationId xmlns:a16="http://schemas.microsoft.com/office/drawing/2014/main" id="{A187E5B9-D49B-CC9E-AF03-75F4DDA96298}"/>
              </a:ext>
            </a:extLst>
          </p:cNvPr>
          <p:cNvPicPr>
            <a:picLocks noChangeAspect="1"/>
          </p:cNvPicPr>
          <p:nvPr/>
        </p:nvPicPr>
        <p:blipFill>
          <a:blip r:embed="rId3"/>
          <a:stretch>
            <a:fillRect/>
          </a:stretch>
        </p:blipFill>
        <p:spPr>
          <a:xfrm>
            <a:off x="319332" y="1816767"/>
            <a:ext cx="8284339" cy="2634917"/>
          </a:xfrm>
          <a:prstGeom prst="rect">
            <a:avLst/>
          </a:prstGeom>
        </p:spPr>
      </p:pic>
    </p:spTree>
    <p:extLst>
      <p:ext uri="{BB962C8B-B14F-4D97-AF65-F5344CB8AC3E}">
        <p14:creationId xmlns:p14="http://schemas.microsoft.com/office/powerpoint/2010/main" val="3172872278"/>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ie templat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1" id="{3C021F3F-8755-E84C-BF38-6D1B9B35DA8A}" vid="{79C1FD43-2304-EC42-9D74-EA61C7975C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91b722-c4e5-4a7f-8464-2e4f95f40daa">
      <Terms xmlns="http://schemas.microsoft.com/office/infopath/2007/PartnerControls"/>
    </lcf76f155ced4ddcb4097134ff3c332f>
    <TaxCatchAll xmlns="3c266304-a229-41c0-80d2-0a567d25d1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2E0E2B4C6DAD4983886B2E492ECE8B" ma:contentTypeVersion="16" ma:contentTypeDescription="Create a new document." ma:contentTypeScope="" ma:versionID="7291aa0b3cfc43ed5b97cb8a836bd263">
  <xsd:schema xmlns:xsd="http://www.w3.org/2001/XMLSchema" xmlns:xs="http://www.w3.org/2001/XMLSchema" xmlns:p="http://schemas.microsoft.com/office/2006/metadata/properties" xmlns:ns2="1691b722-c4e5-4a7f-8464-2e4f95f40daa" xmlns:ns3="3c266304-a229-41c0-80d2-0a567d25d1a6" targetNamespace="http://schemas.microsoft.com/office/2006/metadata/properties" ma:root="true" ma:fieldsID="04d93fd53898b4054eefd73dd79b29b7" ns2:_="" ns3:_="">
    <xsd:import namespace="1691b722-c4e5-4a7f-8464-2e4f95f40daa"/>
    <xsd:import namespace="3c266304-a229-41c0-80d2-0a567d25d1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91b722-c4e5-4a7f-8464-2e4f95f40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7f2d2e-032f-41de-a4d3-ad9a0ad0e2f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266304-a229-41c0-80d2-0a567d25d1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0b5ee6f-75ce-4355-8b87-bd0ff31fa737}" ma:internalName="TaxCatchAll" ma:showField="CatchAllData" ma:web="3c266304-a229-41c0-80d2-0a567d25d1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FE00FD-37C8-45BD-8FEF-E28EC87FC859}">
  <ds:schemaRefs>
    <ds:schemaRef ds:uri="http://schemas.microsoft.com/office/2006/metadata/properties"/>
    <ds:schemaRef ds:uri="http://schemas.microsoft.com/office/infopath/2007/PartnerControls"/>
    <ds:schemaRef ds:uri="1691b722-c4e5-4a7f-8464-2e4f95f40daa"/>
    <ds:schemaRef ds:uri="3c266304-a229-41c0-80d2-0a567d25d1a6"/>
  </ds:schemaRefs>
</ds:datastoreItem>
</file>

<file path=customXml/itemProps2.xml><?xml version="1.0" encoding="utf-8"?>
<ds:datastoreItem xmlns:ds="http://schemas.openxmlformats.org/officeDocument/2006/customXml" ds:itemID="{D615B95D-8D21-43D0-8761-4358B3F0E687}">
  <ds:schemaRefs>
    <ds:schemaRef ds:uri="http://schemas.microsoft.com/sharepoint/v3/contenttype/forms"/>
  </ds:schemaRefs>
</ds:datastoreItem>
</file>

<file path=customXml/itemProps3.xml><?xml version="1.0" encoding="utf-8"?>
<ds:datastoreItem xmlns:ds="http://schemas.openxmlformats.org/officeDocument/2006/customXml" ds:itemID="{13BF033B-4B28-4E3B-9433-ECC639E15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91b722-c4e5-4a7f-8464-2e4f95f40daa"/>
    <ds:schemaRef ds:uri="3c266304-a229-41c0-80d2-0a567d25d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1892</Words>
  <Application>Microsoft Office PowerPoint</Application>
  <PresentationFormat>On-screen Show (4:3)</PresentationFormat>
  <Paragraphs>136</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Proxima Nova</vt:lpstr>
      <vt:lpstr>Proxima Nova Semibold</vt:lpstr>
      <vt:lpstr>2_Custom Design</vt:lpstr>
      <vt:lpstr>scie template 2</vt:lpstr>
      <vt:lpstr>The SAR in Rapid Time model – key features and experiences of using it </vt:lpstr>
      <vt:lpstr>Learning in the COVID-19 context</vt:lpstr>
      <vt:lpstr>More detail available in recorded training modules </vt:lpstr>
      <vt:lpstr>Published examples</vt:lpstr>
      <vt:lpstr>SAR in Rapid Time  What it is and what it isn’t</vt:lpstr>
      <vt:lpstr>SAR in Rapid Time and tools</vt:lpstr>
      <vt:lpstr>Couched in each SAB’s own processes</vt:lpstr>
      <vt:lpstr>The model, process and tools assume key methodological principles</vt:lpstr>
      <vt:lpstr>SAR Quality Markers</vt:lpstr>
      <vt:lpstr>SAR Quality Markers</vt:lpstr>
      <vt:lpstr>SAR in Rapid Time model encourages clarity  about the kind of learning needed</vt:lpstr>
      <vt:lpstr>Effective approaches to learning – focus on systems findings</vt:lpstr>
      <vt:lpstr>SAR in Rapid Time output is a succinct  systems findings report </vt:lpstr>
      <vt:lpstr>This has implications for …</vt:lpstr>
      <vt:lpstr>SCIE reflections on using the SAR in Rapid  Time model</vt:lpstr>
      <vt:lpstr>PowerPoint Presentation</vt:lpstr>
      <vt:lpstr>Thank you For more information please visit  www.scie.org.uk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Hillcoat</dc:creator>
  <cp:lastModifiedBy>Annie Simmons (SCIE)</cp:lastModifiedBy>
  <cp:revision>166</cp:revision>
  <dcterms:created xsi:type="dcterms:W3CDTF">2019-11-27T13:56:47Z</dcterms:created>
  <dcterms:modified xsi:type="dcterms:W3CDTF">2023-07-20T14:58:43Z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0x010100792E0E2B4C6DAD4983886B2E492ECE8B</vt:lpwstr>
  </property>
  <property fmtid="{D5CDD505-2E9C-101B-9397-08002B2CF9AE}" pid="3" name="MediaServiceImageTags">
    <vt:lpwstr/>
  </property>
</Properties>
</file>